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7"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Yeseva One" pitchFamily="2" charset="77"/>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B7A"/>
    <a:srgbClr val="D99F8E"/>
    <a:srgbClr val="AE3026"/>
    <a:srgbClr val="420001"/>
    <a:srgbClr val="2A0000"/>
    <a:srgbClr val="D9C394"/>
    <a:srgbClr val="4D4E52"/>
    <a:srgbClr val="BF2400"/>
    <a:srgbClr val="BC1722"/>
    <a:srgbClr val="C70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590" autoAdjust="0"/>
  </p:normalViewPr>
  <p:slideViewPr>
    <p:cSldViewPr>
      <p:cViewPr>
        <p:scale>
          <a:sx n="55" d="100"/>
          <a:sy n="55" d="100"/>
        </p:scale>
        <p:origin x="144"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46A8A-F64C-A642-B1F2-ABCB59CA8109}" type="datetimeFigureOut">
              <a:rPr lang="nl-NL" smtClean="0"/>
              <a:t>22-09-2023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DF66B-2C26-2841-AB3F-B7C06616FE90}" type="slidenum">
              <a:rPr lang="nl-NL" smtClean="0"/>
              <a:t>‹nr.›</a:t>
            </a:fld>
            <a:endParaRPr lang="nl-NL"/>
          </a:p>
        </p:txBody>
      </p:sp>
    </p:spTree>
    <p:extLst>
      <p:ext uri="{BB962C8B-B14F-4D97-AF65-F5344CB8AC3E}">
        <p14:creationId xmlns:p14="http://schemas.microsoft.com/office/powerpoint/2010/main" val="381315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1</a:t>
            </a:fld>
            <a:endParaRPr lang="nl-NL"/>
          </a:p>
        </p:txBody>
      </p:sp>
    </p:spTree>
    <p:extLst>
      <p:ext uri="{BB962C8B-B14F-4D97-AF65-F5344CB8AC3E}">
        <p14:creationId xmlns:p14="http://schemas.microsoft.com/office/powerpoint/2010/main" val="280791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2</a:t>
            </a:fld>
            <a:endParaRPr lang="nl-NL"/>
          </a:p>
        </p:txBody>
      </p:sp>
    </p:spTree>
    <p:extLst>
      <p:ext uri="{BB962C8B-B14F-4D97-AF65-F5344CB8AC3E}">
        <p14:creationId xmlns:p14="http://schemas.microsoft.com/office/powerpoint/2010/main" val="161500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3</a:t>
            </a:fld>
            <a:endParaRPr lang="nl-NL"/>
          </a:p>
        </p:txBody>
      </p:sp>
    </p:spTree>
    <p:extLst>
      <p:ext uri="{BB962C8B-B14F-4D97-AF65-F5344CB8AC3E}">
        <p14:creationId xmlns:p14="http://schemas.microsoft.com/office/powerpoint/2010/main" val="392811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7DDF66B-2C26-2841-AB3F-B7C06616FE90}" type="slidenum">
              <a:rPr lang="nl-NL" smtClean="0"/>
              <a:t>19</a:t>
            </a:fld>
            <a:endParaRPr lang="nl-NL"/>
          </a:p>
        </p:txBody>
      </p:sp>
    </p:spTree>
    <p:extLst>
      <p:ext uri="{BB962C8B-B14F-4D97-AF65-F5344CB8AC3E}">
        <p14:creationId xmlns:p14="http://schemas.microsoft.com/office/powerpoint/2010/main" val="276469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png"/><Relationship Id="rId5" Type="http://schemas.openxmlformats.org/officeDocument/2006/relationships/image" Target="../media/image34.png"/><Relationship Id="rId10" Type="http://schemas.openxmlformats.org/officeDocument/2006/relationships/image" Target="../media/image43.jpg"/><Relationship Id="rId4" Type="http://schemas.openxmlformats.org/officeDocument/2006/relationships/image" Target="../media/image41.jpeg"/><Relationship Id="rId9"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60CC4954-F988-5279-57EB-87AED0F686AA}"/>
              </a:ext>
            </a:extLst>
          </p:cNvPr>
          <p:cNvCxnSpPr>
            <a:cxnSpLocks/>
          </p:cNvCxnSpPr>
          <p:nvPr/>
        </p:nvCxnSpPr>
        <p:spPr>
          <a:xfrm>
            <a:off x="4897339" y="3215514"/>
            <a:ext cx="114094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3">
            <a:extLst>
              <a:ext uri="{FF2B5EF4-FFF2-40B4-BE49-F238E27FC236}">
                <a16:creationId xmlns:a16="http://schemas.microsoft.com/office/drawing/2014/main" id="{856FF624-2526-0ACD-C448-752926BEDFB7}"/>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cxnSp>
        <p:nvCxnSpPr>
          <p:cNvPr id="10" name="Rechte verbindingslijn 9">
            <a:extLst>
              <a:ext uri="{FF2B5EF4-FFF2-40B4-BE49-F238E27FC236}">
                <a16:creationId xmlns:a16="http://schemas.microsoft.com/office/drawing/2014/main" id="{C0172144-811A-B053-A8FE-F6AAC7912BB0}"/>
              </a:ext>
            </a:extLst>
          </p:cNvPr>
          <p:cNvCxnSpPr>
            <a:cxnSpLocks/>
          </p:cNvCxnSpPr>
          <p:nvPr/>
        </p:nvCxnSpPr>
        <p:spPr>
          <a:xfrm flipV="1">
            <a:off x="13965364" y="-10041"/>
            <a:ext cx="0" cy="108757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5"/>
          <p:cNvSpPr/>
          <p:nvPr/>
        </p:nvSpPr>
        <p:spPr>
          <a:xfrm>
            <a:off x="10706426" y="-598546"/>
            <a:ext cx="4574146" cy="762812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3"/>
            <a:stretch>
              <a:fillRect r="-207620"/>
            </a:stretch>
          </a:blipFill>
        </p:spPr>
      </p:sp>
      <p:sp>
        <p:nvSpPr>
          <p:cNvPr id="12" name="TextBox 12"/>
          <p:cNvSpPr txBox="1"/>
          <p:nvPr/>
        </p:nvSpPr>
        <p:spPr>
          <a:xfrm>
            <a:off x="2791053" y="1136921"/>
            <a:ext cx="11174311" cy="1386238"/>
          </a:xfrm>
          <a:prstGeom prst="rect">
            <a:avLst/>
          </a:prstGeom>
        </p:spPr>
        <p:txBody>
          <a:bodyPr lIns="0" tIns="0" rIns="0" bIns="0" rtlCol="0" anchor="t">
            <a:spAutoFit/>
          </a:bodyPr>
          <a:lstStyle/>
          <a:p>
            <a:pPr>
              <a:lnSpc>
                <a:spcPts val="11268"/>
              </a:lnSpc>
            </a:pPr>
            <a:r>
              <a:rPr lang="en-US" sz="8048" dirty="0">
                <a:solidFill>
                  <a:srgbClr val="2A0000"/>
                </a:solidFill>
                <a:latin typeface="Yeseva One"/>
              </a:rPr>
              <a:t>JULIUS CAESAR</a:t>
            </a:r>
          </a:p>
        </p:txBody>
      </p:sp>
      <p:sp>
        <p:nvSpPr>
          <p:cNvPr id="13" name="TextBox 13"/>
          <p:cNvSpPr txBox="1"/>
          <p:nvPr/>
        </p:nvSpPr>
        <p:spPr>
          <a:xfrm>
            <a:off x="3629658" y="2257719"/>
            <a:ext cx="11174311" cy="921413"/>
          </a:xfrm>
          <a:prstGeom prst="rect">
            <a:avLst/>
          </a:prstGeom>
        </p:spPr>
        <p:txBody>
          <a:bodyPr lIns="0" tIns="0" rIns="0" bIns="0" rtlCol="0" anchor="t">
            <a:spAutoFit/>
          </a:bodyPr>
          <a:lstStyle/>
          <a:p>
            <a:pPr>
              <a:lnSpc>
                <a:spcPts val="7488"/>
              </a:lnSpc>
            </a:pPr>
            <a:r>
              <a:rPr lang="en-US" sz="5348" dirty="0">
                <a:solidFill>
                  <a:srgbClr val="C70501"/>
                </a:solidFill>
                <a:latin typeface="Yeseva One"/>
              </a:rPr>
              <a:t>EN DE ROMEINEN</a:t>
            </a:r>
          </a:p>
        </p:txBody>
      </p:sp>
      <p:sp>
        <p:nvSpPr>
          <p:cNvPr id="17" name="Tekstvak 16">
            <a:extLst>
              <a:ext uri="{FF2B5EF4-FFF2-40B4-BE49-F238E27FC236}">
                <a16:creationId xmlns:a16="http://schemas.microsoft.com/office/drawing/2014/main" id="{C6ADEA1C-2912-44C7-B655-B282F09D8CFE}"/>
              </a:ext>
            </a:extLst>
          </p:cNvPr>
          <p:cNvSpPr txBox="1"/>
          <p:nvPr/>
        </p:nvSpPr>
        <p:spPr>
          <a:xfrm>
            <a:off x="793837" y="6680742"/>
            <a:ext cx="9943224" cy="2239780"/>
          </a:xfrm>
          <a:prstGeom prst="rect">
            <a:avLst/>
          </a:prstGeom>
          <a:noFill/>
        </p:spPr>
        <p:txBody>
          <a:bodyPr wrap="square">
            <a:spAutoFit/>
          </a:bodyPr>
          <a:lstStyle/>
          <a:p>
            <a:pPr>
              <a:lnSpc>
                <a:spcPct val="150000"/>
              </a:lnSpc>
            </a:pPr>
            <a:r>
              <a:rPr lang="nl-NL" sz="2400" dirty="0">
                <a:solidFill>
                  <a:srgbClr val="420001"/>
                </a:solidFill>
                <a:latin typeface="Cambria" panose="02040503050406030204" pitchFamily="18" charset="0"/>
                <a:cs typeface="Abadi" panose="020F0502020204030204" pitchFamily="34" charset="0"/>
              </a:rPr>
              <a:t>Jullie komen binnenkort met de hele klas naar de H’ART Studio en gaan in het H’ART Museum naar de tentoonstelling over Julius Caesar kijken. Om jullie alvast voor te bereiden op dit bezoek krijgen jullie nu een leuke les met op het einde een quizje. </a:t>
            </a:r>
            <a:endParaRPr lang="nl-NL" sz="2400" kern="100" dirty="0">
              <a:solidFill>
                <a:srgbClr val="420001"/>
              </a:solidFill>
              <a:effectLst/>
              <a:latin typeface="Cambria" panose="02040503050406030204" pitchFamily="18" charset="0"/>
              <a:ea typeface="Calibri" panose="020F0502020204030204" pitchFamily="34" charset="0"/>
              <a:cs typeface="Abadi" panose="020F0502020204030204" pitchFamily="34" charset="0"/>
            </a:endParaRPr>
          </a:p>
        </p:txBody>
      </p:sp>
      <p:pic>
        <p:nvPicPr>
          <p:cNvPr id="3078" name="Picture 6" descr="Download Ancient Rome - Colosseum - Full Size PNG Image - PNGkit">
            <a:extLst>
              <a:ext uri="{FF2B5EF4-FFF2-40B4-BE49-F238E27FC236}">
                <a16:creationId xmlns:a16="http://schemas.microsoft.com/office/drawing/2014/main" id="{38B88571-2963-41E8-A6EB-6BA7BD1EA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37" y="2632280"/>
            <a:ext cx="5731079" cy="3740295"/>
          </a:xfrm>
          <a:prstGeom prst="rect">
            <a:avLst/>
          </a:prstGeom>
          <a:noFill/>
          <a:effectLst>
            <a:outerShdw blurRad="50800" dist="149246" algn="ctr" rotWithShape="0">
              <a:srgbClr val="420001">
                <a:alpha val="57119"/>
              </a:srgbClr>
            </a:outerShdw>
          </a:effectLst>
          <a:extLst>
            <a:ext uri="{909E8E84-426E-40DD-AFC4-6F175D3DCCD1}">
              <a14:hiddenFill xmlns:a14="http://schemas.microsoft.com/office/drawing/2010/main">
                <a:solidFill>
                  <a:srgbClr val="FFFFFF"/>
                </a:solidFill>
              </a14:hiddenFill>
            </a:ext>
          </a:extLst>
        </p:spPr>
      </p:pic>
      <p:cxnSp>
        <p:nvCxnSpPr>
          <p:cNvPr id="3" name="Rechte verbindingslijn 2">
            <a:extLst>
              <a:ext uri="{FF2B5EF4-FFF2-40B4-BE49-F238E27FC236}">
                <a16:creationId xmlns:a16="http://schemas.microsoft.com/office/drawing/2014/main" id="{520BB072-D457-50F4-593D-A03D41657C94}"/>
              </a:ext>
            </a:extLst>
          </p:cNvPr>
          <p:cNvCxnSpPr>
            <a:cxnSpLocks/>
          </p:cNvCxnSpPr>
          <p:nvPr/>
        </p:nvCxnSpPr>
        <p:spPr>
          <a:xfrm>
            <a:off x="0" y="1136921"/>
            <a:ext cx="94327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B3FC5635-0175-4EEC-03BA-97FEA7D267D8}"/>
              </a:ext>
            </a:extLst>
          </p:cNvPr>
          <p:cNvCxnSpPr>
            <a:cxnSpLocks/>
          </p:cNvCxnSpPr>
          <p:nvPr/>
        </p:nvCxnSpPr>
        <p:spPr>
          <a:xfrm flipV="1">
            <a:off x="457200" y="4726437"/>
            <a:ext cx="0" cy="55706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reeform 6"/>
          <p:cNvSpPr/>
          <p:nvPr/>
        </p:nvSpPr>
        <p:spPr>
          <a:xfrm rot="761983">
            <a:off x="10918521" y="4543187"/>
            <a:ext cx="6560004" cy="8610651"/>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3"/>
            <a:stretch>
              <a:fillRect l="-151246"/>
            </a:stretch>
          </a:blipFill>
        </p:spPr>
      </p:sp>
      <p:pic>
        <p:nvPicPr>
          <p:cNvPr id="27" name="Afbeelding 26" descr="Afbeelding met tekening&#10;&#10;Automatisch gegenereerde beschrijving">
            <a:extLst>
              <a:ext uri="{FF2B5EF4-FFF2-40B4-BE49-F238E27FC236}">
                <a16:creationId xmlns:a16="http://schemas.microsoft.com/office/drawing/2014/main" id="{E2822489-9E1F-F74E-B33E-2D3FFA3DF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32" name="Tekstvak 31">
            <a:extLst>
              <a:ext uri="{FF2B5EF4-FFF2-40B4-BE49-F238E27FC236}">
                <a16:creationId xmlns:a16="http://schemas.microsoft.com/office/drawing/2014/main" id="{F118E6D0-8622-03C0-E766-7012F2D611C8}"/>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7" name="Freeform 7"/>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6"/>
            <a:stretch>
              <a:fillRect l="-7117" r="-11285" b="-8370"/>
            </a:stretch>
          </a:blipFill>
        </p:spPr>
      </p:sp>
      <p:sp>
        <p:nvSpPr>
          <p:cNvPr id="16" name="Tekstvak 15">
            <a:extLst>
              <a:ext uri="{FF2B5EF4-FFF2-40B4-BE49-F238E27FC236}">
                <a16:creationId xmlns:a16="http://schemas.microsoft.com/office/drawing/2014/main" id="{5B6B9B0A-3DD2-D48B-4575-09CBE82EED70}"/>
              </a:ext>
            </a:extLst>
          </p:cNvPr>
          <p:cNvSpPr txBox="1"/>
          <p:nvPr/>
        </p:nvSpPr>
        <p:spPr>
          <a:xfrm>
            <a:off x="13997962" y="816625"/>
            <a:ext cx="1731570" cy="830997"/>
          </a:xfrm>
          <a:prstGeom prst="rect">
            <a:avLst/>
          </a:prstGeom>
          <a:noFill/>
        </p:spPr>
        <p:txBody>
          <a:bodyPr wrap="square">
            <a:spAutoFit/>
          </a:bodyPr>
          <a:lstStyle/>
          <a:p>
            <a:r>
              <a:rPr lang="en-US" sz="4800" b="0" i="0" u="none" strike="noStrike" dirty="0">
                <a:solidFill>
                  <a:srgbClr val="D99F8E"/>
                </a:solidFill>
                <a:effectLst/>
                <a:latin typeface="Cambria" panose="02040503050406030204" pitchFamily="18" charset="0"/>
              </a:rPr>
              <a:t>Les 1​</a:t>
            </a:r>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8D11D77-963F-49EC-A942-49972E6B570E}"/>
              </a:ext>
            </a:extLst>
          </p:cNvPr>
          <p:cNvSpPr/>
          <p:nvPr/>
        </p:nvSpPr>
        <p:spPr>
          <a:xfrm>
            <a:off x="1295399" y="1790700"/>
            <a:ext cx="14097001" cy="7086600"/>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9D436965-BF88-752F-3084-5A57B69603BE}"/>
              </a:ext>
            </a:extLst>
          </p:cNvPr>
          <p:cNvSpPr/>
          <p:nvPr/>
        </p:nvSpPr>
        <p:spPr>
          <a:xfrm>
            <a:off x="609600" y="-647700"/>
            <a:ext cx="6248400" cy="11506200"/>
          </a:xfrm>
          <a:prstGeom prst="rect">
            <a:avLst/>
          </a:prstGeom>
          <a:solidFill>
            <a:srgbClr val="D99F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dirty="0">
              <a:solidFill>
                <a:srgbClr val="D99F8E"/>
              </a:solidFill>
            </a:endParaRPr>
          </a:p>
        </p:txBody>
      </p:sp>
      <p:sp>
        <p:nvSpPr>
          <p:cNvPr id="2" name="Tekstvak 1">
            <a:extLst>
              <a:ext uri="{FF2B5EF4-FFF2-40B4-BE49-F238E27FC236}">
                <a16:creationId xmlns:a16="http://schemas.microsoft.com/office/drawing/2014/main" id="{1B4D57A5-7326-1974-DF44-B8C20CED0767}"/>
              </a:ext>
            </a:extLst>
          </p:cNvPr>
          <p:cNvSpPr txBox="1"/>
          <p:nvPr/>
        </p:nvSpPr>
        <p:spPr>
          <a:xfrm>
            <a:off x="8212338" y="2877514"/>
            <a:ext cx="6435327" cy="4455772"/>
          </a:xfrm>
          <a:prstGeom prst="rect">
            <a:avLst/>
          </a:prstGeom>
          <a:noFill/>
        </p:spPr>
        <p:txBody>
          <a:bodyPr wrap="square" rtlCol="0">
            <a:spAutoFit/>
          </a:bodyPr>
          <a:lstStyle/>
          <a:p>
            <a:pPr algn="just">
              <a:lnSpc>
                <a:spcPct val="150000"/>
              </a:lnSpc>
            </a:pPr>
            <a:r>
              <a:rPr lang="nl-NL" sz="2400" b="0" i="0" u="none" strike="noStrike" dirty="0">
                <a:solidFill>
                  <a:srgbClr val="AE3026"/>
                </a:solidFill>
                <a:effectLst/>
                <a:latin typeface="Cambria" panose="02040503050406030204" pitchFamily="18" charset="0"/>
              </a:rPr>
              <a:t>Anderen hadden minder ‘geluk’ en werden nog slechter behandeld. Zij moesten wegen bouwen, in de mijnen werken of op het land ploegen. Deze tot slaaf </a:t>
            </a:r>
            <a:r>
              <a:rPr lang="nl-NL" sz="2400" b="0" i="0" u="none" strike="noStrike" dirty="0" err="1">
                <a:solidFill>
                  <a:srgbClr val="AE3026"/>
                </a:solidFill>
                <a:effectLst/>
                <a:latin typeface="Cambria" panose="02040503050406030204" pitchFamily="18" charset="0"/>
              </a:rPr>
              <a:t>gemaakten</a:t>
            </a:r>
            <a:r>
              <a:rPr lang="nl-NL" sz="2400" b="0" i="0" u="none" strike="noStrike" dirty="0">
                <a:solidFill>
                  <a:srgbClr val="AE3026"/>
                </a:solidFill>
                <a:effectLst/>
                <a:latin typeface="Cambria" panose="02040503050406030204" pitchFamily="18" charset="0"/>
              </a:rPr>
              <a:t> werden vaak niet oud. </a:t>
            </a:r>
          </a:p>
          <a:p>
            <a:pPr algn="just">
              <a:lnSpc>
                <a:spcPct val="150000"/>
              </a:lnSpc>
            </a:pPr>
            <a:r>
              <a:rPr lang="nl-NL" sz="2400" b="0" i="0" u="none" strike="noStrike" dirty="0">
                <a:solidFill>
                  <a:srgbClr val="AE3026"/>
                </a:solidFill>
                <a:effectLst/>
                <a:latin typeface="Cambria" panose="02040503050406030204" pitchFamily="18" charset="0"/>
              </a:rPr>
              <a:t> </a:t>
            </a:r>
          </a:p>
          <a:p>
            <a:pPr algn="just">
              <a:lnSpc>
                <a:spcPct val="150000"/>
              </a:lnSpc>
            </a:pPr>
            <a:r>
              <a:rPr lang="nl-NL" sz="2400" b="0" i="0" u="none" strike="noStrike" dirty="0">
                <a:solidFill>
                  <a:srgbClr val="AE3026"/>
                </a:solidFill>
                <a:effectLst/>
                <a:latin typeface="Cambria" panose="02040503050406030204" pitchFamily="18" charset="0"/>
              </a:rPr>
              <a:t>Zonder deze grote groep mensen die niet vrij mochten zijn had het Romeinse Rijk nooit zo groot kunnen worden.</a:t>
            </a:r>
          </a:p>
        </p:txBody>
      </p:sp>
      <p:sp>
        <p:nvSpPr>
          <p:cNvPr id="3" name="Freeform 3">
            <a:extLst>
              <a:ext uri="{FF2B5EF4-FFF2-40B4-BE49-F238E27FC236}">
                <a16:creationId xmlns:a16="http://schemas.microsoft.com/office/drawing/2014/main" id="{7EB172E7-5967-B791-BA4A-EFEC54BDAE4E}"/>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4" name="Freeform 7">
            <a:extLst>
              <a:ext uri="{FF2B5EF4-FFF2-40B4-BE49-F238E27FC236}">
                <a16:creationId xmlns:a16="http://schemas.microsoft.com/office/drawing/2014/main" id="{28C7DCA4-4ABC-CF6F-4B13-81379623EAA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5" name="Afbeelding 4" descr="Afbeelding met tekening&#10;&#10;Automatisch gegenereerde beschrijving">
            <a:extLst>
              <a:ext uri="{FF2B5EF4-FFF2-40B4-BE49-F238E27FC236}">
                <a16:creationId xmlns:a16="http://schemas.microsoft.com/office/drawing/2014/main" id="{8BF7DCA4-F7A5-6DA3-2115-774CD262C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6" name="Tekstvak 5">
            <a:extLst>
              <a:ext uri="{FF2B5EF4-FFF2-40B4-BE49-F238E27FC236}">
                <a16:creationId xmlns:a16="http://schemas.microsoft.com/office/drawing/2014/main" id="{D6EA6146-20FC-6611-8EFC-293EB4DA1D8C}"/>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pic>
        <p:nvPicPr>
          <p:cNvPr id="10242" name="Picture 2" descr="CRE2: Working in a changing society; Church History - Educare Digital  Learning">
            <a:extLst>
              <a:ext uri="{FF2B5EF4-FFF2-40B4-BE49-F238E27FC236}">
                <a16:creationId xmlns:a16="http://schemas.microsoft.com/office/drawing/2014/main" id="{F43D0394-711E-E586-D6D3-5F8695FF3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911" y="2429543"/>
            <a:ext cx="5199778" cy="5160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91393E45-7030-04BD-80E9-DB8F3DC1EF32}"/>
              </a:ext>
            </a:extLst>
          </p:cNvPr>
          <p:cNvSpPr/>
          <p:nvPr/>
        </p:nvSpPr>
        <p:spPr>
          <a:xfrm>
            <a:off x="-685800" y="5523470"/>
            <a:ext cx="17721536" cy="5335029"/>
          </a:xfrm>
          <a:prstGeom prst="rect">
            <a:avLst/>
          </a:prstGeom>
          <a:solidFill>
            <a:srgbClr val="D99F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2" name="Freeform 3">
            <a:extLst>
              <a:ext uri="{FF2B5EF4-FFF2-40B4-BE49-F238E27FC236}">
                <a16:creationId xmlns:a16="http://schemas.microsoft.com/office/drawing/2014/main" id="{CF7633B1-D21A-0ABC-C95E-153C1621A6F5}"/>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3" name="Freeform 7">
            <a:extLst>
              <a:ext uri="{FF2B5EF4-FFF2-40B4-BE49-F238E27FC236}">
                <a16:creationId xmlns:a16="http://schemas.microsoft.com/office/drawing/2014/main" id="{2CF0DE7B-D4D1-3F46-9547-00B201CF50ED}"/>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D6C68F18-A1CB-7F09-8AD2-66CA6635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E91754FC-4AF5-3FF0-E730-74DCD69142ED}"/>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pic>
        <p:nvPicPr>
          <p:cNvPr id="11" name="Afbeelding 10" descr="Afbeelding met standbeeld, Menselijk gezicht, kunst, gebouw&#10;&#10;Automatisch gegenereerde beschrijving">
            <a:extLst>
              <a:ext uri="{FF2B5EF4-FFF2-40B4-BE49-F238E27FC236}">
                <a16:creationId xmlns:a16="http://schemas.microsoft.com/office/drawing/2014/main" id="{8761D153-1C19-1FF2-1BD7-A4993EF6B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991" y="5679368"/>
            <a:ext cx="6926509" cy="4617673"/>
          </a:xfrm>
          <a:prstGeom prst="rect">
            <a:avLst/>
          </a:prstGeom>
        </p:spPr>
      </p:pic>
      <p:pic>
        <p:nvPicPr>
          <p:cNvPr id="13" name="Afbeelding 12" descr="Afbeelding met standbeeld, Klassiek beeldhouwwerk, zwart-wit, kunst&#10;&#10;Automatisch gegenereerde beschrijving">
            <a:extLst>
              <a:ext uri="{FF2B5EF4-FFF2-40B4-BE49-F238E27FC236}">
                <a16:creationId xmlns:a16="http://schemas.microsoft.com/office/drawing/2014/main" id="{FF40E9F4-457B-B719-8D87-95BA63442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823586"/>
            <a:ext cx="7888111" cy="5453889"/>
          </a:xfrm>
          <a:prstGeom prst="rect">
            <a:avLst/>
          </a:prstGeom>
        </p:spPr>
      </p:pic>
      <p:pic>
        <p:nvPicPr>
          <p:cNvPr id="15" name="Afbeelding 14" descr="Afbeelding met Klassiek beeldhouwwerk, monument, gebouw, Gravering&#10;&#10;Automatisch gegenereerde beschrijving">
            <a:extLst>
              <a:ext uri="{FF2B5EF4-FFF2-40B4-BE49-F238E27FC236}">
                <a16:creationId xmlns:a16="http://schemas.microsoft.com/office/drawing/2014/main" id="{3CC72895-403A-3A05-8762-1CA8E64EEF4B}"/>
              </a:ext>
            </a:extLst>
          </p:cNvPr>
          <p:cNvPicPr>
            <a:picLocks noChangeAspect="1"/>
          </p:cNvPicPr>
          <p:nvPr/>
        </p:nvPicPr>
        <p:blipFill rotWithShape="1">
          <a:blip r:embed="rId6">
            <a:extLst>
              <a:ext uri="{28A0092B-C50C-407E-A947-70E740481C1C}">
                <a14:useLocalDpi xmlns:a14="http://schemas.microsoft.com/office/drawing/2010/main" val="0"/>
              </a:ext>
            </a:extLst>
          </a:blip>
          <a:srcRect b="40446"/>
          <a:stretch/>
        </p:blipFill>
        <p:spPr>
          <a:xfrm>
            <a:off x="11076133" y="5691256"/>
            <a:ext cx="6078980" cy="4605785"/>
          </a:xfrm>
          <a:prstGeom prst="rect">
            <a:avLst/>
          </a:prstGeom>
        </p:spPr>
      </p:pic>
      <p:sp>
        <p:nvSpPr>
          <p:cNvPr id="16" name="Rechthoek 15">
            <a:extLst>
              <a:ext uri="{FF2B5EF4-FFF2-40B4-BE49-F238E27FC236}">
                <a16:creationId xmlns:a16="http://schemas.microsoft.com/office/drawing/2014/main" id="{CCAAAD12-8C06-381B-3620-DB928474D103}"/>
              </a:ext>
            </a:extLst>
          </p:cNvPr>
          <p:cNvSpPr/>
          <p:nvPr/>
        </p:nvSpPr>
        <p:spPr>
          <a:xfrm>
            <a:off x="-30481" y="971869"/>
            <a:ext cx="10332159" cy="868294"/>
          </a:xfrm>
          <a:prstGeom prst="rect">
            <a:avLst/>
          </a:prstGeom>
          <a:solidFill>
            <a:srgbClr val="FFFF00"/>
          </a:solidFill>
          <a:ln>
            <a:noFill/>
          </a:ln>
          <a:effectLst>
            <a:outerShdw blurRad="50800" dist="159843" dir="1500000" algn="ctr" rotWithShape="0">
              <a:srgbClr val="AE3026">
                <a:alpha val="679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TextBox 7">
            <a:extLst>
              <a:ext uri="{FF2B5EF4-FFF2-40B4-BE49-F238E27FC236}">
                <a16:creationId xmlns:a16="http://schemas.microsoft.com/office/drawing/2014/main" id="{76A36B09-E753-FB74-5E34-2061CDDAC324}"/>
              </a:ext>
            </a:extLst>
          </p:cNvPr>
          <p:cNvSpPr txBox="1"/>
          <p:nvPr/>
        </p:nvSpPr>
        <p:spPr>
          <a:xfrm>
            <a:off x="-887264" y="957934"/>
            <a:ext cx="12045723" cy="684226"/>
          </a:xfrm>
          <a:prstGeom prst="rect">
            <a:avLst/>
          </a:prstGeom>
        </p:spPr>
        <p:txBody>
          <a:bodyPr wrap="square" lIns="0" tIns="0" rIns="0" bIns="0" rtlCol="0" anchor="t">
            <a:spAutoFit/>
          </a:bodyPr>
          <a:lstStyle/>
          <a:p>
            <a:pPr algn="ctr">
              <a:lnSpc>
                <a:spcPts val="6228"/>
              </a:lnSpc>
              <a:spcBef>
                <a:spcPct val="0"/>
              </a:spcBef>
            </a:pPr>
            <a:r>
              <a:rPr lang="en-US" sz="2800" dirty="0" err="1">
                <a:solidFill>
                  <a:srgbClr val="2A0000"/>
                </a:solidFill>
                <a:latin typeface="Yeseva One"/>
              </a:rPr>
              <a:t>Waar</a:t>
            </a:r>
            <a:r>
              <a:rPr lang="en-US" sz="2800" dirty="0">
                <a:solidFill>
                  <a:srgbClr val="2A0000"/>
                </a:solidFill>
                <a:latin typeface="Yeseva One"/>
              </a:rPr>
              <a:t> </a:t>
            </a:r>
            <a:r>
              <a:rPr lang="en-US" sz="2800" dirty="0" err="1">
                <a:solidFill>
                  <a:srgbClr val="2A0000"/>
                </a:solidFill>
                <a:latin typeface="Yeseva One"/>
              </a:rPr>
              <a:t>geloofden</a:t>
            </a:r>
            <a:r>
              <a:rPr lang="en-US" sz="2800" dirty="0">
                <a:solidFill>
                  <a:srgbClr val="2A0000"/>
                </a:solidFill>
                <a:latin typeface="Yeseva One"/>
              </a:rPr>
              <a:t> de </a:t>
            </a:r>
            <a:r>
              <a:rPr lang="en-US" sz="2800" dirty="0" err="1">
                <a:solidFill>
                  <a:srgbClr val="2A0000"/>
                </a:solidFill>
                <a:latin typeface="Yeseva One"/>
              </a:rPr>
              <a:t>Romeinen</a:t>
            </a:r>
            <a:r>
              <a:rPr lang="en-US" sz="2800" dirty="0">
                <a:solidFill>
                  <a:srgbClr val="2A0000"/>
                </a:solidFill>
                <a:latin typeface="Yeseva One"/>
              </a:rPr>
              <a:t> in?</a:t>
            </a:r>
            <a:endParaRPr lang="en-US" sz="2800" dirty="0">
              <a:solidFill>
                <a:srgbClr val="420001"/>
              </a:solidFill>
              <a:latin typeface="Cambria" panose="02040503050406030204" pitchFamily="18" charset="0"/>
            </a:endParaRPr>
          </a:p>
        </p:txBody>
      </p:sp>
      <p:sp>
        <p:nvSpPr>
          <p:cNvPr id="18" name="Tekstvak 17">
            <a:extLst>
              <a:ext uri="{FF2B5EF4-FFF2-40B4-BE49-F238E27FC236}">
                <a16:creationId xmlns:a16="http://schemas.microsoft.com/office/drawing/2014/main" id="{3BC6DE28-D957-014C-65CC-904550F01EB4}"/>
              </a:ext>
            </a:extLst>
          </p:cNvPr>
          <p:cNvSpPr txBox="1"/>
          <p:nvPr/>
        </p:nvSpPr>
        <p:spPr>
          <a:xfrm>
            <a:off x="6283997" y="2523750"/>
            <a:ext cx="8915400" cy="2239780"/>
          </a:xfrm>
          <a:prstGeom prst="rect">
            <a:avLst/>
          </a:prstGeom>
          <a:noFill/>
        </p:spPr>
        <p:txBody>
          <a:bodyPr wrap="square" rtlCol="0">
            <a:spAutoFit/>
          </a:bodyPr>
          <a:lstStyle/>
          <a:p>
            <a:pPr>
              <a:lnSpc>
                <a:spcPct val="150000"/>
              </a:lnSpc>
            </a:pPr>
            <a:r>
              <a:rPr lang="nl-NL" sz="2400" dirty="0">
                <a:solidFill>
                  <a:srgbClr val="420001"/>
                </a:solidFill>
                <a:latin typeface="Cambria" panose="02040503050406030204" pitchFamily="18" charset="0"/>
              </a:rPr>
              <a:t>In heel veel verschillende goden, die allemaal een eigen ding hadden waar hij of zij god van was. Neptunus was bijvoorbeeld de god van de zee, Apollo de god van de muziek en de kunst, Venus de godin van de liefde en zo waren er nog veel meer!</a:t>
            </a:r>
          </a:p>
        </p:txBody>
      </p:sp>
      <p:sp>
        <p:nvSpPr>
          <p:cNvPr id="19" name="Rechthoek 18">
            <a:extLst>
              <a:ext uri="{FF2B5EF4-FFF2-40B4-BE49-F238E27FC236}">
                <a16:creationId xmlns:a16="http://schemas.microsoft.com/office/drawing/2014/main" id="{7B43C967-4A1D-03A1-7AFF-6E3D29EEF061}"/>
              </a:ext>
            </a:extLst>
          </p:cNvPr>
          <p:cNvSpPr/>
          <p:nvPr/>
        </p:nvSpPr>
        <p:spPr>
          <a:xfrm>
            <a:off x="3352800" y="8304367"/>
            <a:ext cx="2567312" cy="71695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77E7B632-100F-7AD1-884C-9DBD0EDBB2EA}"/>
              </a:ext>
            </a:extLst>
          </p:cNvPr>
          <p:cNvSpPr txBox="1"/>
          <p:nvPr/>
        </p:nvSpPr>
        <p:spPr>
          <a:xfrm>
            <a:off x="3394213" y="8356862"/>
            <a:ext cx="3042710" cy="584775"/>
          </a:xfrm>
          <a:prstGeom prst="rect">
            <a:avLst/>
          </a:prstGeom>
          <a:noFill/>
        </p:spPr>
        <p:txBody>
          <a:bodyPr wrap="square" rtlCol="0">
            <a:spAutoFit/>
          </a:bodyPr>
          <a:lstStyle/>
          <a:p>
            <a:r>
              <a:rPr lang="nl-NL" sz="3200" b="1" dirty="0">
                <a:latin typeface="Cambria" panose="02040503050406030204" pitchFamily="18" charset="0"/>
              </a:rPr>
              <a:t>NEPTUNUS</a:t>
            </a:r>
            <a:r>
              <a:rPr lang="nl-NL" b="1" dirty="0">
                <a:solidFill>
                  <a:srgbClr val="AE3026"/>
                </a:solidFill>
              </a:rPr>
              <a:t>:</a:t>
            </a:r>
          </a:p>
        </p:txBody>
      </p:sp>
      <p:sp>
        <p:nvSpPr>
          <p:cNvPr id="21" name="Rechthoek 20">
            <a:extLst>
              <a:ext uri="{FF2B5EF4-FFF2-40B4-BE49-F238E27FC236}">
                <a16:creationId xmlns:a16="http://schemas.microsoft.com/office/drawing/2014/main" id="{BC5DB8ED-680D-AB38-99B4-8D6DAF65BE40}"/>
              </a:ext>
            </a:extLst>
          </p:cNvPr>
          <p:cNvSpPr/>
          <p:nvPr/>
        </p:nvSpPr>
        <p:spPr>
          <a:xfrm>
            <a:off x="12026312" y="8922587"/>
            <a:ext cx="2193526" cy="74414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17548467-2FA4-9EAA-1EE8-65793E913010}"/>
              </a:ext>
            </a:extLst>
          </p:cNvPr>
          <p:cNvSpPr txBox="1"/>
          <p:nvPr/>
        </p:nvSpPr>
        <p:spPr>
          <a:xfrm>
            <a:off x="12366907" y="9038427"/>
            <a:ext cx="1744766" cy="584775"/>
          </a:xfrm>
          <a:prstGeom prst="rect">
            <a:avLst/>
          </a:prstGeom>
          <a:noFill/>
        </p:spPr>
        <p:txBody>
          <a:bodyPr wrap="square" rtlCol="0">
            <a:spAutoFit/>
          </a:bodyPr>
          <a:lstStyle/>
          <a:p>
            <a:r>
              <a:rPr lang="nl-NL" sz="3200" b="1" dirty="0">
                <a:latin typeface="Cambria" panose="02040503050406030204" pitchFamily="18" charset="0"/>
              </a:rPr>
              <a:t>VENUS</a:t>
            </a:r>
            <a:endParaRPr lang="nl-NL" b="1" dirty="0">
              <a:solidFill>
                <a:srgbClr val="AE3026"/>
              </a:solidFill>
            </a:endParaRPr>
          </a:p>
        </p:txBody>
      </p:sp>
      <p:sp>
        <p:nvSpPr>
          <p:cNvPr id="23" name="Rechthoek 22">
            <a:extLst>
              <a:ext uri="{FF2B5EF4-FFF2-40B4-BE49-F238E27FC236}">
                <a16:creationId xmlns:a16="http://schemas.microsoft.com/office/drawing/2014/main" id="{50DCEA7C-7B3D-8A73-D9E3-734188DFE623}"/>
              </a:ext>
            </a:extLst>
          </p:cNvPr>
          <p:cNvSpPr/>
          <p:nvPr/>
        </p:nvSpPr>
        <p:spPr>
          <a:xfrm>
            <a:off x="7151582" y="9319112"/>
            <a:ext cx="2193526" cy="74414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14893D9D-943D-3EE4-F4C1-30909C75AD77}"/>
              </a:ext>
            </a:extLst>
          </p:cNvPr>
          <p:cNvSpPr txBox="1"/>
          <p:nvPr/>
        </p:nvSpPr>
        <p:spPr>
          <a:xfrm>
            <a:off x="7452302" y="9398798"/>
            <a:ext cx="1744766" cy="584775"/>
          </a:xfrm>
          <a:prstGeom prst="rect">
            <a:avLst/>
          </a:prstGeom>
          <a:noFill/>
        </p:spPr>
        <p:txBody>
          <a:bodyPr wrap="square" rtlCol="0">
            <a:spAutoFit/>
          </a:bodyPr>
          <a:lstStyle/>
          <a:p>
            <a:r>
              <a:rPr lang="nl-NL" sz="3200" b="1" dirty="0">
                <a:latin typeface="Cambria" panose="02040503050406030204" pitchFamily="18" charset="0"/>
              </a:rPr>
              <a:t>APOLLO</a:t>
            </a:r>
            <a:endParaRPr lang="nl-NL" b="1" dirty="0">
              <a:solidFill>
                <a:srgbClr val="AE302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4DD45E9-CDD9-C6BB-F69F-81AC3E7AEEA3}"/>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3" name="Freeform 7">
            <a:extLst>
              <a:ext uri="{FF2B5EF4-FFF2-40B4-BE49-F238E27FC236}">
                <a16:creationId xmlns:a16="http://schemas.microsoft.com/office/drawing/2014/main" id="{37529305-06F1-5C76-7D5F-B7A31124466C}"/>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20558EF9-506D-20D7-ADBB-1D837E5ED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7F52AB66-6A7B-B3FD-F1D2-510D42C02091}"/>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6" name="Tekstvak 5">
            <a:extLst>
              <a:ext uri="{FF2B5EF4-FFF2-40B4-BE49-F238E27FC236}">
                <a16:creationId xmlns:a16="http://schemas.microsoft.com/office/drawing/2014/main" id="{A14B4AFF-8E67-8916-EC0E-C7197027286C}"/>
              </a:ext>
            </a:extLst>
          </p:cNvPr>
          <p:cNvSpPr txBox="1"/>
          <p:nvPr/>
        </p:nvSpPr>
        <p:spPr>
          <a:xfrm>
            <a:off x="1637220" y="1392547"/>
            <a:ext cx="5791200" cy="2308324"/>
          </a:xfrm>
          <a:prstGeom prst="rect">
            <a:avLst/>
          </a:prstGeom>
          <a:noFill/>
        </p:spPr>
        <p:txBody>
          <a:bodyPr wrap="square" rtlCol="0">
            <a:spAutoFit/>
          </a:bodyPr>
          <a:lstStyle/>
          <a:p>
            <a:r>
              <a:rPr lang="nl-NL" sz="2400" dirty="0">
                <a:solidFill>
                  <a:srgbClr val="420001"/>
                </a:solidFill>
                <a:latin typeface="Cambria" panose="02040503050406030204" pitchFamily="18" charset="0"/>
              </a:rPr>
              <a:t>Ook dachten de Romeinen dat je aan dingen om ons heen de toekomst kon voorspellen. Iemand die dat kon heette een </a:t>
            </a:r>
            <a:r>
              <a:rPr lang="nl-NL" sz="2400" b="1" dirty="0">
                <a:solidFill>
                  <a:srgbClr val="AE3026"/>
                </a:solidFill>
                <a:latin typeface="Cambria" panose="02040503050406030204" pitchFamily="18" charset="0"/>
              </a:rPr>
              <a:t>Ziener. </a:t>
            </a:r>
            <a:r>
              <a:rPr lang="nl-NL" sz="2400" dirty="0">
                <a:solidFill>
                  <a:srgbClr val="420001"/>
                </a:solidFill>
                <a:latin typeface="Cambria" panose="02040503050406030204" pitchFamily="18" charset="0"/>
              </a:rPr>
              <a:t>Mensen betaalden hem dan om de toekomst te vertellen. Dit deed hij bijvoorbeeld door: </a:t>
            </a:r>
          </a:p>
        </p:txBody>
      </p:sp>
      <p:pic>
        <p:nvPicPr>
          <p:cNvPr id="8" name="Afbeelding 7" descr="Afbeelding met Menselijk gezicht, kleding, persoon, overdekt&#10;&#10;Automatisch gegenereerde beschrijving">
            <a:extLst>
              <a:ext uri="{FF2B5EF4-FFF2-40B4-BE49-F238E27FC236}">
                <a16:creationId xmlns:a16="http://schemas.microsoft.com/office/drawing/2014/main" id="{66A9ECC3-D206-5567-E990-DD2524144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751" y="3641825"/>
            <a:ext cx="7402877" cy="4366346"/>
          </a:xfrm>
          <a:prstGeom prst="rect">
            <a:avLst/>
          </a:prstGeom>
        </p:spPr>
      </p:pic>
      <p:sp>
        <p:nvSpPr>
          <p:cNvPr id="10" name="Rechthoek 9">
            <a:extLst>
              <a:ext uri="{FF2B5EF4-FFF2-40B4-BE49-F238E27FC236}">
                <a16:creationId xmlns:a16="http://schemas.microsoft.com/office/drawing/2014/main" id="{BF830253-6ACC-D799-2782-142D4753E180}"/>
              </a:ext>
            </a:extLst>
          </p:cNvPr>
          <p:cNvSpPr/>
          <p:nvPr/>
        </p:nvSpPr>
        <p:spPr>
          <a:xfrm>
            <a:off x="1802817" y="4076701"/>
            <a:ext cx="5528103" cy="609600"/>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Freeform 5">
            <a:extLst>
              <a:ext uri="{FF2B5EF4-FFF2-40B4-BE49-F238E27FC236}">
                <a16:creationId xmlns:a16="http://schemas.microsoft.com/office/drawing/2014/main" id="{3CFEDF0E-3633-9E4E-71A4-CF6352A77E9E}"/>
              </a:ext>
            </a:extLst>
          </p:cNvPr>
          <p:cNvSpPr/>
          <p:nvPr/>
        </p:nvSpPr>
        <p:spPr>
          <a:xfrm>
            <a:off x="735006" y="3119627"/>
            <a:ext cx="1205460" cy="1901077"/>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sp>
      <p:sp>
        <p:nvSpPr>
          <p:cNvPr id="12" name="Tekstvak 11">
            <a:extLst>
              <a:ext uri="{FF2B5EF4-FFF2-40B4-BE49-F238E27FC236}">
                <a16:creationId xmlns:a16="http://schemas.microsoft.com/office/drawing/2014/main" id="{1B2A7655-EEDF-AFB6-0631-83E2EFE155AC}"/>
              </a:ext>
            </a:extLst>
          </p:cNvPr>
          <p:cNvSpPr txBox="1"/>
          <p:nvPr/>
        </p:nvSpPr>
        <p:spPr>
          <a:xfrm>
            <a:off x="1836865" y="4149890"/>
            <a:ext cx="6162257" cy="769441"/>
          </a:xfrm>
          <a:prstGeom prst="rect">
            <a:avLst/>
          </a:prstGeom>
          <a:noFill/>
        </p:spPr>
        <p:txBody>
          <a:bodyPr wrap="square" rtlCol="0">
            <a:spAutoFit/>
          </a:bodyPr>
          <a:lstStyle/>
          <a:p>
            <a:r>
              <a:rPr lang="nl-NL" sz="2400" dirty="0">
                <a:solidFill>
                  <a:schemeClr val="bg1"/>
                </a:solidFill>
                <a:latin typeface="Cambria" panose="02040503050406030204" pitchFamily="18" charset="0"/>
              </a:rPr>
              <a:t>Ingewanden van dode dieren te bekijken </a:t>
            </a:r>
          </a:p>
          <a:p>
            <a:endParaRPr lang="nl-NL" sz="2000" dirty="0"/>
          </a:p>
        </p:txBody>
      </p:sp>
      <p:sp>
        <p:nvSpPr>
          <p:cNvPr id="19" name="Rechthoek 18">
            <a:extLst>
              <a:ext uri="{FF2B5EF4-FFF2-40B4-BE49-F238E27FC236}">
                <a16:creationId xmlns:a16="http://schemas.microsoft.com/office/drawing/2014/main" id="{F51D44A2-CE61-D090-4B6C-B5F970F6A2E3}"/>
              </a:ext>
            </a:extLst>
          </p:cNvPr>
          <p:cNvSpPr/>
          <p:nvPr/>
        </p:nvSpPr>
        <p:spPr>
          <a:xfrm>
            <a:off x="1802817" y="5411864"/>
            <a:ext cx="5528103" cy="609600"/>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Freeform 5">
            <a:extLst>
              <a:ext uri="{FF2B5EF4-FFF2-40B4-BE49-F238E27FC236}">
                <a16:creationId xmlns:a16="http://schemas.microsoft.com/office/drawing/2014/main" id="{8333C3F6-7970-4BE2-55B1-651C57B01AC9}"/>
              </a:ext>
            </a:extLst>
          </p:cNvPr>
          <p:cNvSpPr/>
          <p:nvPr/>
        </p:nvSpPr>
        <p:spPr>
          <a:xfrm>
            <a:off x="735006" y="4454790"/>
            <a:ext cx="1205460" cy="1901077"/>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sp>
      <p:sp>
        <p:nvSpPr>
          <p:cNvPr id="21" name="Tekstvak 20">
            <a:extLst>
              <a:ext uri="{FF2B5EF4-FFF2-40B4-BE49-F238E27FC236}">
                <a16:creationId xmlns:a16="http://schemas.microsoft.com/office/drawing/2014/main" id="{03BAC5D0-3D4C-1BBF-D526-929258263E07}"/>
              </a:ext>
            </a:extLst>
          </p:cNvPr>
          <p:cNvSpPr txBox="1"/>
          <p:nvPr/>
        </p:nvSpPr>
        <p:spPr>
          <a:xfrm>
            <a:off x="1836865" y="5485053"/>
            <a:ext cx="6162257" cy="769441"/>
          </a:xfrm>
          <a:prstGeom prst="rect">
            <a:avLst/>
          </a:prstGeom>
          <a:noFill/>
        </p:spPr>
        <p:txBody>
          <a:bodyPr wrap="square" rtlCol="0">
            <a:spAutoFit/>
          </a:bodyPr>
          <a:lstStyle/>
          <a:p>
            <a:r>
              <a:rPr lang="nl-NL" sz="2400" dirty="0">
                <a:solidFill>
                  <a:schemeClr val="bg1"/>
                </a:solidFill>
                <a:latin typeface="Cambria" panose="02040503050406030204" pitchFamily="18" charset="0"/>
              </a:rPr>
              <a:t>Dromen uit te leggen</a:t>
            </a:r>
          </a:p>
          <a:p>
            <a:endParaRPr lang="nl-NL" sz="2000" dirty="0"/>
          </a:p>
        </p:txBody>
      </p:sp>
      <p:sp>
        <p:nvSpPr>
          <p:cNvPr id="22" name="Rechthoek 21">
            <a:extLst>
              <a:ext uri="{FF2B5EF4-FFF2-40B4-BE49-F238E27FC236}">
                <a16:creationId xmlns:a16="http://schemas.microsoft.com/office/drawing/2014/main" id="{011D86F4-EA34-760F-F1F6-1A9EEA867239}"/>
              </a:ext>
            </a:extLst>
          </p:cNvPr>
          <p:cNvSpPr/>
          <p:nvPr/>
        </p:nvSpPr>
        <p:spPr>
          <a:xfrm>
            <a:off x="1768769" y="6775211"/>
            <a:ext cx="5528103" cy="609600"/>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Freeform 5">
            <a:extLst>
              <a:ext uri="{FF2B5EF4-FFF2-40B4-BE49-F238E27FC236}">
                <a16:creationId xmlns:a16="http://schemas.microsoft.com/office/drawing/2014/main" id="{C5F574A0-404B-D2AB-0AD3-15B63A35E74D}"/>
              </a:ext>
            </a:extLst>
          </p:cNvPr>
          <p:cNvSpPr/>
          <p:nvPr/>
        </p:nvSpPr>
        <p:spPr>
          <a:xfrm>
            <a:off x="700958" y="5818137"/>
            <a:ext cx="1205460" cy="1901077"/>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sp>
      <p:sp>
        <p:nvSpPr>
          <p:cNvPr id="24" name="Tekstvak 23">
            <a:extLst>
              <a:ext uri="{FF2B5EF4-FFF2-40B4-BE49-F238E27FC236}">
                <a16:creationId xmlns:a16="http://schemas.microsoft.com/office/drawing/2014/main" id="{DC8978F8-C7EC-B7CD-843D-387CF5B2F273}"/>
              </a:ext>
            </a:extLst>
          </p:cNvPr>
          <p:cNvSpPr txBox="1"/>
          <p:nvPr/>
        </p:nvSpPr>
        <p:spPr>
          <a:xfrm>
            <a:off x="1802817" y="6848400"/>
            <a:ext cx="6162257" cy="769441"/>
          </a:xfrm>
          <a:prstGeom prst="rect">
            <a:avLst/>
          </a:prstGeom>
          <a:noFill/>
        </p:spPr>
        <p:txBody>
          <a:bodyPr wrap="square" rtlCol="0">
            <a:spAutoFit/>
          </a:bodyPr>
          <a:lstStyle/>
          <a:p>
            <a:r>
              <a:rPr lang="nl-NL" sz="2400" dirty="0">
                <a:solidFill>
                  <a:schemeClr val="bg1"/>
                </a:solidFill>
                <a:latin typeface="Cambria" panose="02040503050406030204" pitchFamily="18" charset="0"/>
              </a:rPr>
              <a:t>Te kijken hoe vogels door de lucht vlogen</a:t>
            </a:r>
          </a:p>
          <a:p>
            <a:endParaRPr lang="nl-NL" sz="2000" dirty="0"/>
          </a:p>
        </p:txBody>
      </p:sp>
      <p:sp>
        <p:nvSpPr>
          <p:cNvPr id="25" name="Tekstvak 24">
            <a:extLst>
              <a:ext uri="{FF2B5EF4-FFF2-40B4-BE49-F238E27FC236}">
                <a16:creationId xmlns:a16="http://schemas.microsoft.com/office/drawing/2014/main" id="{DAE0E6DC-045B-E630-4A21-35B8F7E30604}"/>
              </a:ext>
            </a:extLst>
          </p:cNvPr>
          <p:cNvSpPr txBox="1"/>
          <p:nvPr/>
        </p:nvSpPr>
        <p:spPr>
          <a:xfrm>
            <a:off x="5299205" y="8860218"/>
            <a:ext cx="11201401" cy="584775"/>
          </a:xfrm>
          <a:prstGeom prst="rect">
            <a:avLst/>
          </a:prstGeom>
          <a:noFill/>
        </p:spPr>
        <p:txBody>
          <a:bodyPr wrap="square" rtlCol="0">
            <a:spAutoFit/>
          </a:bodyPr>
          <a:lstStyle/>
          <a:p>
            <a:r>
              <a:rPr lang="nl-NL" sz="3200" i="1" dirty="0">
                <a:solidFill>
                  <a:srgbClr val="D99F8E"/>
                </a:solidFill>
                <a:latin typeface="Cambria" panose="02040503050406030204" pitchFamily="18" charset="0"/>
              </a:rPr>
              <a:t>Denken jullie dat de ziener echt in de toekomst kon kijken?</a:t>
            </a:r>
          </a:p>
        </p:txBody>
      </p:sp>
      <p:sp>
        <p:nvSpPr>
          <p:cNvPr id="9" name="Rechthoek 8">
            <a:extLst>
              <a:ext uri="{FF2B5EF4-FFF2-40B4-BE49-F238E27FC236}">
                <a16:creationId xmlns:a16="http://schemas.microsoft.com/office/drawing/2014/main" id="{B9EDE9D3-4E81-4C7F-6869-9DD943CF9D8E}"/>
              </a:ext>
            </a:extLst>
          </p:cNvPr>
          <p:cNvSpPr/>
          <p:nvPr/>
        </p:nvSpPr>
        <p:spPr>
          <a:xfrm>
            <a:off x="516983" y="571500"/>
            <a:ext cx="15144989" cy="9144000"/>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9" grpId="0" animBg="1"/>
      <p:bldP spid="21" grpId="0"/>
      <p:bldP spid="22" grpId="0" animBg="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025E391-6D34-5884-C196-FA914029683A}"/>
              </a:ext>
            </a:extLst>
          </p:cNvPr>
          <p:cNvSpPr/>
          <p:nvPr/>
        </p:nvSpPr>
        <p:spPr>
          <a:xfrm>
            <a:off x="2819400" y="495300"/>
            <a:ext cx="3581400" cy="9462973"/>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D5D1C55E-ABAE-2DC2-ABA3-B563BE5EE690}"/>
              </a:ext>
            </a:extLst>
          </p:cNvPr>
          <p:cNvSpPr/>
          <p:nvPr/>
        </p:nvSpPr>
        <p:spPr>
          <a:xfrm>
            <a:off x="-30481" y="971869"/>
            <a:ext cx="10332159" cy="868294"/>
          </a:xfrm>
          <a:prstGeom prst="rect">
            <a:avLst/>
          </a:prstGeom>
          <a:solidFill>
            <a:srgbClr val="FFFF00"/>
          </a:solidFill>
          <a:ln>
            <a:noFill/>
          </a:ln>
          <a:effectLst>
            <a:outerShdw blurRad="50800" dist="159843" dir="1500000" algn="ctr" rotWithShape="0">
              <a:srgbClr val="AE3026">
                <a:alpha val="679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3" name="TextBox 7">
            <a:extLst>
              <a:ext uri="{FF2B5EF4-FFF2-40B4-BE49-F238E27FC236}">
                <a16:creationId xmlns:a16="http://schemas.microsoft.com/office/drawing/2014/main" id="{48E8B55C-2727-6613-5C1E-C4A60E3BEE31}"/>
              </a:ext>
            </a:extLst>
          </p:cNvPr>
          <p:cNvSpPr txBox="1"/>
          <p:nvPr/>
        </p:nvSpPr>
        <p:spPr>
          <a:xfrm>
            <a:off x="-887264" y="957934"/>
            <a:ext cx="12045723" cy="684226"/>
          </a:xfrm>
          <a:prstGeom prst="rect">
            <a:avLst/>
          </a:prstGeom>
        </p:spPr>
        <p:txBody>
          <a:bodyPr wrap="square" lIns="0" tIns="0" rIns="0" bIns="0" rtlCol="0" anchor="t">
            <a:spAutoFit/>
          </a:bodyPr>
          <a:lstStyle/>
          <a:p>
            <a:pPr algn="ctr">
              <a:lnSpc>
                <a:spcPts val="6228"/>
              </a:lnSpc>
              <a:spcBef>
                <a:spcPct val="0"/>
              </a:spcBef>
            </a:pPr>
            <a:r>
              <a:rPr lang="en-US" sz="2800" dirty="0">
                <a:solidFill>
                  <a:srgbClr val="2A0000"/>
                </a:solidFill>
                <a:latin typeface="Yeseva One"/>
              </a:rPr>
              <a:t>Hoe was het </a:t>
            </a:r>
            <a:r>
              <a:rPr lang="en-US" sz="2800" dirty="0" err="1">
                <a:solidFill>
                  <a:srgbClr val="2A0000"/>
                </a:solidFill>
                <a:latin typeface="Yeseva One"/>
              </a:rPr>
              <a:t>leven</a:t>
            </a:r>
            <a:r>
              <a:rPr lang="en-US" sz="2800" dirty="0">
                <a:solidFill>
                  <a:srgbClr val="2A0000"/>
                </a:solidFill>
                <a:latin typeface="Yeseva One"/>
              </a:rPr>
              <a:t> </a:t>
            </a:r>
            <a:r>
              <a:rPr lang="en-US" sz="2800" dirty="0" err="1">
                <a:solidFill>
                  <a:srgbClr val="2A0000"/>
                </a:solidFill>
                <a:latin typeface="Yeseva One"/>
              </a:rPr>
              <a:t>voor</a:t>
            </a:r>
            <a:r>
              <a:rPr lang="en-US" sz="2800" dirty="0">
                <a:solidFill>
                  <a:srgbClr val="2A0000"/>
                </a:solidFill>
                <a:latin typeface="Yeseva One"/>
              </a:rPr>
              <a:t> </a:t>
            </a:r>
            <a:r>
              <a:rPr lang="en-US" sz="2800" dirty="0" err="1">
                <a:solidFill>
                  <a:srgbClr val="2A0000"/>
                </a:solidFill>
                <a:latin typeface="Yeseva One"/>
              </a:rPr>
              <a:t>Romeinse</a:t>
            </a:r>
            <a:r>
              <a:rPr lang="en-US" sz="2800" dirty="0">
                <a:solidFill>
                  <a:srgbClr val="2A0000"/>
                </a:solidFill>
                <a:latin typeface="Yeseva One"/>
              </a:rPr>
              <a:t> </a:t>
            </a:r>
            <a:r>
              <a:rPr lang="en-US" sz="2800" dirty="0" err="1">
                <a:solidFill>
                  <a:srgbClr val="2A0000"/>
                </a:solidFill>
                <a:latin typeface="Yeseva One"/>
              </a:rPr>
              <a:t>kinderen</a:t>
            </a:r>
            <a:r>
              <a:rPr lang="en-US" sz="2800" dirty="0">
                <a:solidFill>
                  <a:srgbClr val="2A0000"/>
                </a:solidFill>
                <a:latin typeface="Yeseva One"/>
              </a:rPr>
              <a:t>?</a:t>
            </a:r>
            <a:endParaRPr lang="en-US" sz="2800" dirty="0">
              <a:solidFill>
                <a:srgbClr val="420001"/>
              </a:solidFill>
              <a:latin typeface="Cambria" panose="02040503050406030204" pitchFamily="18" charset="0"/>
            </a:endParaRPr>
          </a:p>
        </p:txBody>
      </p:sp>
      <p:sp>
        <p:nvSpPr>
          <p:cNvPr id="4" name="Freeform 3">
            <a:extLst>
              <a:ext uri="{FF2B5EF4-FFF2-40B4-BE49-F238E27FC236}">
                <a16:creationId xmlns:a16="http://schemas.microsoft.com/office/drawing/2014/main" id="{17AE8426-99EE-23A1-913F-ACD1B6273AC6}"/>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5" name="Freeform 7">
            <a:extLst>
              <a:ext uri="{FF2B5EF4-FFF2-40B4-BE49-F238E27FC236}">
                <a16:creationId xmlns:a16="http://schemas.microsoft.com/office/drawing/2014/main" id="{CBCE0212-537F-8FFC-1939-11DB669D47E4}"/>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6" name="Afbeelding 5" descr="Afbeelding met tekening&#10;&#10;Automatisch gegenereerde beschrijving">
            <a:extLst>
              <a:ext uri="{FF2B5EF4-FFF2-40B4-BE49-F238E27FC236}">
                <a16:creationId xmlns:a16="http://schemas.microsoft.com/office/drawing/2014/main" id="{50BD2E7B-8B56-B892-9BC1-59CA0E69A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7" name="Tekstvak 6">
            <a:extLst>
              <a:ext uri="{FF2B5EF4-FFF2-40B4-BE49-F238E27FC236}">
                <a16:creationId xmlns:a16="http://schemas.microsoft.com/office/drawing/2014/main" id="{A45892AF-464D-9ECC-DA03-178CC4B0E115}"/>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pic>
        <p:nvPicPr>
          <p:cNvPr id="13314" name="Picture 2" descr="Roman Daily Life - History for kids">
            <a:extLst>
              <a:ext uri="{FF2B5EF4-FFF2-40B4-BE49-F238E27FC236}">
                <a16:creationId xmlns:a16="http://schemas.microsoft.com/office/drawing/2014/main" id="{BB5F9159-7745-C8CB-1920-C5A2BCEC9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622" y="2346455"/>
            <a:ext cx="7935899" cy="7935899"/>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8EC3E217-D566-8606-0448-818507C1E1F6}"/>
              </a:ext>
            </a:extLst>
          </p:cNvPr>
          <p:cNvSpPr/>
          <p:nvPr/>
        </p:nvSpPr>
        <p:spPr>
          <a:xfrm>
            <a:off x="1772687" y="2346455"/>
            <a:ext cx="5945952" cy="7063281"/>
          </a:xfrm>
          <a:prstGeom prst="rect">
            <a:avLst/>
          </a:prstGeom>
          <a:solidFill>
            <a:srgbClr val="D99F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D99F8E"/>
              </a:solidFill>
            </a:endParaRPr>
          </a:p>
        </p:txBody>
      </p:sp>
      <p:sp>
        <p:nvSpPr>
          <p:cNvPr id="9" name="Tekstvak 8">
            <a:extLst>
              <a:ext uri="{FF2B5EF4-FFF2-40B4-BE49-F238E27FC236}">
                <a16:creationId xmlns:a16="http://schemas.microsoft.com/office/drawing/2014/main" id="{81295E70-CC1A-14FC-662E-E14A55DDDF63}"/>
              </a:ext>
            </a:extLst>
          </p:cNvPr>
          <p:cNvSpPr txBox="1"/>
          <p:nvPr/>
        </p:nvSpPr>
        <p:spPr>
          <a:xfrm>
            <a:off x="2232238" y="2639966"/>
            <a:ext cx="5147497" cy="7779758"/>
          </a:xfrm>
          <a:prstGeom prst="rect">
            <a:avLst/>
          </a:prstGeom>
          <a:noFill/>
        </p:spPr>
        <p:txBody>
          <a:bodyPr wrap="square" rtlCol="0">
            <a:spAutoFit/>
          </a:bodyPr>
          <a:lstStyle/>
          <a:p>
            <a:pPr algn="just" rtl="0" fontAlgn="base">
              <a:lnSpc>
                <a:spcPct val="150000"/>
              </a:lnSpc>
            </a:pPr>
            <a:r>
              <a:rPr lang="nl-NL" sz="2400" b="0" i="0" u="none" strike="noStrike" dirty="0">
                <a:solidFill>
                  <a:schemeClr val="bg1"/>
                </a:solidFill>
                <a:effectLst/>
                <a:latin typeface="Cambria" panose="02040503050406030204" pitchFamily="18" charset="0"/>
              </a:rPr>
              <a:t>De meeste kinderen werkten zeven dagen in de week, ze hadden dus nooit weekend!  </a:t>
            </a:r>
          </a:p>
          <a:p>
            <a:pPr algn="just" rtl="0" fontAlgn="base">
              <a:lnSpc>
                <a:spcPct val="150000"/>
              </a:lnSpc>
            </a:pPr>
            <a:r>
              <a:rPr lang="nl-NL" sz="2400" b="0" i="0" u="none" strike="noStrike" dirty="0">
                <a:solidFill>
                  <a:schemeClr val="bg1"/>
                </a:solidFill>
                <a:effectLst/>
                <a:latin typeface="Cambria" panose="02040503050406030204" pitchFamily="18" charset="0"/>
              </a:rPr>
              <a:t> </a:t>
            </a:r>
          </a:p>
          <a:p>
            <a:pPr algn="just" rtl="0" fontAlgn="base">
              <a:lnSpc>
                <a:spcPct val="150000"/>
              </a:lnSpc>
            </a:pPr>
            <a:r>
              <a:rPr lang="nl-NL" sz="2400" b="0" i="0" u="none" strike="noStrike" dirty="0">
                <a:solidFill>
                  <a:schemeClr val="bg1"/>
                </a:solidFill>
                <a:effectLst/>
                <a:latin typeface="Cambria" panose="02040503050406030204" pitchFamily="18" charset="0"/>
              </a:rPr>
              <a:t>Sommige rijkere jongens en meisjes gingen vanaf hun zevende naar school. Als ze 12 jaar oud waren mochten alleen de jongens nog verder naar school. De meisjes moesten al trouwen rond hun 14e. Dat is dus al in de tweede klas van de middelbare school! </a:t>
            </a:r>
          </a:p>
          <a:p>
            <a:pPr algn="just" rtl="0" fontAlgn="base">
              <a:lnSpc>
                <a:spcPct val="150000"/>
              </a:lnSpc>
            </a:pPr>
            <a:r>
              <a:rPr lang="nl-NL" sz="2400" b="0" i="0" u="none" strike="noStrike" dirty="0">
                <a:solidFill>
                  <a:schemeClr val="bg1"/>
                </a:solidFill>
                <a:effectLst/>
                <a:latin typeface="Cambria" panose="02040503050406030204" pitchFamily="18" charset="0"/>
              </a:rPr>
              <a:t> </a:t>
            </a:r>
          </a:p>
          <a:p>
            <a:pPr algn="just">
              <a:lnSpc>
                <a:spcPct val="150000"/>
              </a:lnSpc>
            </a:pPr>
            <a:endParaRPr lang="nl-NL" sz="24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2481971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59648FC-B52C-C67E-98F9-8DCC4F69424D}"/>
              </a:ext>
            </a:extLst>
          </p:cNvPr>
          <p:cNvSpPr/>
          <p:nvPr/>
        </p:nvSpPr>
        <p:spPr>
          <a:xfrm>
            <a:off x="5817423" y="-10040"/>
            <a:ext cx="11479977" cy="10307082"/>
          </a:xfrm>
          <a:prstGeom prst="rect">
            <a:avLst/>
          </a:prstGeom>
          <a:solidFill>
            <a:srgbClr val="D99F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D99F8E"/>
              </a:solidFill>
            </a:endParaRPr>
          </a:p>
        </p:txBody>
      </p:sp>
      <p:sp>
        <p:nvSpPr>
          <p:cNvPr id="2" name="Freeform 3">
            <a:extLst>
              <a:ext uri="{FF2B5EF4-FFF2-40B4-BE49-F238E27FC236}">
                <a16:creationId xmlns:a16="http://schemas.microsoft.com/office/drawing/2014/main" id="{FC6C1622-17F7-93E7-6C6E-868F9595E7A7}"/>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3" name="Freeform 7">
            <a:extLst>
              <a:ext uri="{FF2B5EF4-FFF2-40B4-BE49-F238E27FC236}">
                <a16:creationId xmlns:a16="http://schemas.microsoft.com/office/drawing/2014/main" id="{C9699BB5-6367-12A6-344E-F9A6814E69B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413BAC18-7146-9B67-898C-5EFC3F934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A935EE4E-1817-51DB-F585-1000E261B067}"/>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pic>
        <p:nvPicPr>
          <p:cNvPr id="14338" name="Picture 2" descr="Roman Woman In White Toga - Female Cartoon Character From Ancient Rome  Standing In Antique Clothes. Isolated Vector Illustration Of Girl In Greek  Goddess Costume. Royalty Free SVG, Cliparts, Vectors, and Stock">
            <a:extLst>
              <a:ext uri="{FF2B5EF4-FFF2-40B4-BE49-F238E27FC236}">
                <a16:creationId xmlns:a16="http://schemas.microsoft.com/office/drawing/2014/main" id="{C5AADE10-9211-ACDE-9994-8037EDBA75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422"/>
          <a:stretch/>
        </p:blipFill>
        <p:spPr bwMode="auto">
          <a:xfrm>
            <a:off x="1" y="2574562"/>
            <a:ext cx="5449872" cy="750898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1A7B7E9-7BB4-03A2-286D-B73D4D511E6B}"/>
              </a:ext>
            </a:extLst>
          </p:cNvPr>
          <p:cNvSpPr txBox="1"/>
          <p:nvPr/>
        </p:nvSpPr>
        <p:spPr>
          <a:xfrm>
            <a:off x="7130143" y="2245873"/>
            <a:ext cx="7162800" cy="3416320"/>
          </a:xfrm>
          <a:prstGeom prst="rect">
            <a:avLst/>
          </a:prstGeom>
          <a:noFill/>
        </p:spPr>
        <p:txBody>
          <a:bodyPr wrap="square" rtlCol="0">
            <a:spAutoFit/>
          </a:bodyPr>
          <a:lstStyle/>
          <a:p>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Ook mochten de meisjes uit de Romeinse tijd zelf niet kiezen met wie ze trouwden. Dat bepaalde hun vader.</a:t>
            </a:r>
          </a:p>
          <a:p>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 </a:t>
            </a:r>
          </a:p>
          <a:p>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Meisjes werden ook meestal naar hun vader genoemd. De dochter van </a:t>
            </a:r>
            <a:r>
              <a:rPr lang="nl-NL" sz="2400" b="1"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Julius Caesar </a:t>
            </a:r>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heette bijvoorbeeld </a:t>
            </a:r>
            <a:r>
              <a:rPr lang="nl-NL" sz="2400" b="1"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Julia</a:t>
            </a:r>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 en de dochter van </a:t>
            </a:r>
            <a:r>
              <a:rPr lang="nl-NL" sz="2400" b="1"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Claudius</a:t>
            </a:r>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 heette </a:t>
            </a:r>
            <a:r>
              <a:rPr lang="nl-NL" sz="2400" b="1"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Claudia</a:t>
            </a:r>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a:t>
            </a:r>
          </a:p>
          <a:p>
            <a:r>
              <a:rPr lang="nl-NL" sz="2400" kern="1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 </a:t>
            </a:r>
          </a:p>
          <a:p>
            <a:endParaRPr lang="nl-NL" sz="2400" dirty="0">
              <a:solidFill>
                <a:schemeClr val="bg1"/>
              </a:solidFill>
              <a:latin typeface="Cambria" panose="02040503050406030204" pitchFamily="18" charset="0"/>
            </a:endParaRPr>
          </a:p>
        </p:txBody>
      </p:sp>
      <p:sp>
        <p:nvSpPr>
          <p:cNvPr id="7" name="Rechthoek 6">
            <a:extLst>
              <a:ext uri="{FF2B5EF4-FFF2-40B4-BE49-F238E27FC236}">
                <a16:creationId xmlns:a16="http://schemas.microsoft.com/office/drawing/2014/main" id="{4609496D-D976-397C-529D-5B9DE21FE6E3}"/>
              </a:ext>
            </a:extLst>
          </p:cNvPr>
          <p:cNvSpPr/>
          <p:nvPr/>
        </p:nvSpPr>
        <p:spPr>
          <a:xfrm>
            <a:off x="6702315" y="6117366"/>
            <a:ext cx="8728580" cy="1281092"/>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A2A7EF32-592E-0CF2-53D2-91E90A4F1A6E}"/>
              </a:ext>
            </a:extLst>
          </p:cNvPr>
          <p:cNvSpPr txBox="1"/>
          <p:nvPr/>
        </p:nvSpPr>
        <p:spPr>
          <a:xfrm>
            <a:off x="7247992" y="6280858"/>
            <a:ext cx="8144408" cy="954107"/>
          </a:xfrm>
          <a:prstGeom prst="rect">
            <a:avLst/>
          </a:prstGeom>
          <a:noFill/>
        </p:spPr>
        <p:txBody>
          <a:bodyPr wrap="square" rtlCol="0">
            <a:spAutoFit/>
          </a:bodyPr>
          <a:lstStyle/>
          <a:p>
            <a:r>
              <a:rPr lang="nl-NL" sz="2800" dirty="0">
                <a:solidFill>
                  <a:schemeClr val="bg1"/>
                </a:solidFill>
                <a:latin typeface="Cambria" panose="02040503050406030204" pitchFamily="18" charset="0"/>
              </a:rPr>
              <a:t>Kan jij je bedenken hoe jij zou heten als je in de Romeinse tijd geboren zou zijn?</a:t>
            </a:r>
          </a:p>
        </p:txBody>
      </p:sp>
      <p:sp>
        <p:nvSpPr>
          <p:cNvPr id="9" name="Rechthoek 8">
            <a:extLst>
              <a:ext uri="{FF2B5EF4-FFF2-40B4-BE49-F238E27FC236}">
                <a16:creationId xmlns:a16="http://schemas.microsoft.com/office/drawing/2014/main" id="{2E054EA4-2C9D-6FBB-464D-795BD517833C}"/>
              </a:ext>
            </a:extLst>
          </p:cNvPr>
          <p:cNvSpPr/>
          <p:nvPr/>
        </p:nvSpPr>
        <p:spPr>
          <a:xfrm>
            <a:off x="6705600" y="1790700"/>
            <a:ext cx="8686800" cy="3871493"/>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8868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hoek 34">
            <a:extLst>
              <a:ext uri="{FF2B5EF4-FFF2-40B4-BE49-F238E27FC236}">
                <a16:creationId xmlns:a16="http://schemas.microsoft.com/office/drawing/2014/main" id="{26D6A00E-3C7B-929C-981C-53AF0EDA38C5}"/>
              </a:ext>
            </a:extLst>
          </p:cNvPr>
          <p:cNvSpPr/>
          <p:nvPr/>
        </p:nvSpPr>
        <p:spPr>
          <a:xfrm>
            <a:off x="2209800" y="1790700"/>
            <a:ext cx="11543680" cy="6248400"/>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Freeform 3">
            <a:extLst>
              <a:ext uri="{FF2B5EF4-FFF2-40B4-BE49-F238E27FC236}">
                <a16:creationId xmlns:a16="http://schemas.microsoft.com/office/drawing/2014/main" id="{6E18F490-37EB-3A0A-46FE-5B568B1CDECC}"/>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3" name="Freeform 7">
            <a:extLst>
              <a:ext uri="{FF2B5EF4-FFF2-40B4-BE49-F238E27FC236}">
                <a16:creationId xmlns:a16="http://schemas.microsoft.com/office/drawing/2014/main" id="{EB362BF5-9D23-9DCA-6CEB-7D957AE3BCBD}"/>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6C0AA840-8EE9-BB3F-64E8-62C21C5E0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D2E92473-5F95-140D-95CD-154EB05647DA}"/>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10" name="Rechthoek 9">
            <a:extLst>
              <a:ext uri="{FF2B5EF4-FFF2-40B4-BE49-F238E27FC236}">
                <a16:creationId xmlns:a16="http://schemas.microsoft.com/office/drawing/2014/main" id="{50F6A842-374E-CE22-E400-189B41AAE9DD}"/>
              </a:ext>
            </a:extLst>
          </p:cNvPr>
          <p:cNvSpPr/>
          <p:nvPr/>
        </p:nvSpPr>
        <p:spPr>
          <a:xfrm>
            <a:off x="663336" y="1155455"/>
            <a:ext cx="7035191" cy="2096749"/>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1C040981-1B21-2857-40D9-6F4A5BE8D0BC}"/>
              </a:ext>
            </a:extLst>
          </p:cNvPr>
          <p:cNvSpPr txBox="1"/>
          <p:nvPr/>
        </p:nvSpPr>
        <p:spPr>
          <a:xfrm>
            <a:off x="946463" y="1334978"/>
            <a:ext cx="6443451" cy="1619354"/>
          </a:xfrm>
          <a:prstGeom prst="rect">
            <a:avLst/>
          </a:prstGeom>
          <a:noFill/>
        </p:spPr>
        <p:txBody>
          <a:bodyPr wrap="square" rtlCol="0">
            <a:spAutoFit/>
          </a:bodyPr>
          <a:lstStyle/>
          <a:p>
            <a:pPr algn="just">
              <a:lnSpc>
                <a:spcPct val="150000"/>
              </a:lnSpc>
            </a:pPr>
            <a:r>
              <a:rPr lang="nl-NL" sz="2300" dirty="0">
                <a:solidFill>
                  <a:schemeClr val="bg1"/>
                </a:solidFill>
                <a:latin typeface="Cambria" panose="02040503050406030204" pitchFamily="18" charset="0"/>
              </a:rPr>
              <a:t>De Romeinen waren echte uitvinders. Veel van de dingen die zij bedacht hebben gebruiken we vandaag de dag nog steeds! Zoals:</a:t>
            </a:r>
          </a:p>
        </p:txBody>
      </p:sp>
      <p:sp>
        <p:nvSpPr>
          <p:cNvPr id="12" name="Ovaal 11">
            <a:extLst>
              <a:ext uri="{FF2B5EF4-FFF2-40B4-BE49-F238E27FC236}">
                <a16:creationId xmlns:a16="http://schemas.microsoft.com/office/drawing/2014/main" id="{3BA654CB-BA3E-32D6-8419-2F531804B422}"/>
              </a:ext>
            </a:extLst>
          </p:cNvPr>
          <p:cNvSpPr/>
          <p:nvPr/>
        </p:nvSpPr>
        <p:spPr>
          <a:xfrm>
            <a:off x="8326896" y="495300"/>
            <a:ext cx="3200400" cy="315619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78B1D482-E512-AE13-42B5-3633AC347C5A}"/>
              </a:ext>
            </a:extLst>
          </p:cNvPr>
          <p:cNvSpPr/>
          <p:nvPr/>
        </p:nvSpPr>
        <p:spPr>
          <a:xfrm>
            <a:off x="12081040" y="495300"/>
            <a:ext cx="3200400" cy="315619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71D3B82-459F-912E-B9B1-9BF8A8B3854D}"/>
              </a:ext>
            </a:extLst>
          </p:cNvPr>
          <p:cNvSpPr/>
          <p:nvPr/>
        </p:nvSpPr>
        <p:spPr>
          <a:xfrm>
            <a:off x="9129851" y="3236535"/>
            <a:ext cx="1697703"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73E973E2-15D8-760B-F383-12A55FE70A4C}"/>
              </a:ext>
            </a:extLst>
          </p:cNvPr>
          <p:cNvSpPr txBox="1"/>
          <p:nvPr/>
        </p:nvSpPr>
        <p:spPr>
          <a:xfrm>
            <a:off x="9204872" y="3252205"/>
            <a:ext cx="2045486" cy="523220"/>
          </a:xfrm>
          <a:prstGeom prst="rect">
            <a:avLst/>
          </a:prstGeom>
          <a:noFill/>
        </p:spPr>
        <p:txBody>
          <a:bodyPr wrap="square" rtlCol="0">
            <a:spAutoFit/>
          </a:bodyPr>
          <a:lstStyle/>
          <a:p>
            <a:r>
              <a:rPr lang="nl-NL" sz="2800" b="1" dirty="0">
                <a:latin typeface="Cambria" panose="02040503050406030204" pitchFamily="18" charset="0"/>
              </a:rPr>
              <a:t>Bruggen</a:t>
            </a:r>
            <a:endParaRPr lang="nl-NL" sz="1600" b="1" dirty="0">
              <a:solidFill>
                <a:srgbClr val="AE3026"/>
              </a:solidFill>
            </a:endParaRPr>
          </a:p>
        </p:txBody>
      </p:sp>
      <p:sp>
        <p:nvSpPr>
          <p:cNvPr id="17" name="Rechthoek 16">
            <a:extLst>
              <a:ext uri="{FF2B5EF4-FFF2-40B4-BE49-F238E27FC236}">
                <a16:creationId xmlns:a16="http://schemas.microsoft.com/office/drawing/2014/main" id="{A6510DD3-2D5D-ECE5-6205-3094095DC8E7}"/>
              </a:ext>
            </a:extLst>
          </p:cNvPr>
          <p:cNvSpPr/>
          <p:nvPr/>
        </p:nvSpPr>
        <p:spPr>
          <a:xfrm>
            <a:off x="12629425" y="3244783"/>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55A089EF-8EBA-852D-FCCB-F307E26F05DD}"/>
              </a:ext>
            </a:extLst>
          </p:cNvPr>
          <p:cNvSpPr txBox="1"/>
          <p:nvPr/>
        </p:nvSpPr>
        <p:spPr>
          <a:xfrm>
            <a:off x="12826911" y="3210174"/>
            <a:ext cx="1657266" cy="584775"/>
          </a:xfrm>
          <a:prstGeom prst="rect">
            <a:avLst/>
          </a:prstGeom>
          <a:noFill/>
        </p:spPr>
        <p:txBody>
          <a:bodyPr wrap="square" rtlCol="0">
            <a:spAutoFit/>
          </a:bodyPr>
          <a:lstStyle/>
          <a:p>
            <a:r>
              <a:rPr lang="nl-NL" sz="2800" b="1" dirty="0">
                <a:latin typeface="Cambria" panose="02040503050406030204" pitchFamily="18" charset="0"/>
              </a:rPr>
              <a:t>Het</a:t>
            </a:r>
            <a:r>
              <a:rPr lang="nl-NL" sz="3200" b="1" dirty="0">
                <a:latin typeface="Cambria" panose="02040503050406030204" pitchFamily="18" charset="0"/>
              </a:rPr>
              <a:t> </a:t>
            </a:r>
            <a:r>
              <a:rPr lang="nl-NL" sz="2800" b="1" dirty="0">
                <a:latin typeface="Cambria" panose="02040503050406030204" pitchFamily="18" charset="0"/>
              </a:rPr>
              <a:t>riool</a:t>
            </a:r>
            <a:endParaRPr lang="nl-NL" b="1" dirty="0">
              <a:solidFill>
                <a:srgbClr val="AE3026"/>
              </a:solidFill>
            </a:endParaRPr>
          </a:p>
        </p:txBody>
      </p:sp>
      <p:sp>
        <p:nvSpPr>
          <p:cNvPr id="19" name="Rechthoek 18">
            <a:extLst>
              <a:ext uri="{FF2B5EF4-FFF2-40B4-BE49-F238E27FC236}">
                <a16:creationId xmlns:a16="http://schemas.microsoft.com/office/drawing/2014/main" id="{CF87BDBA-26D6-BA5D-F422-293B779A7B6B}"/>
              </a:ext>
            </a:extLst>
          </p:cNvPr>
          <p:cNvSpPr/>
          <p:nvPr/>
        </p:nvSpPr>
        <p:spPr>
          <a:xfrm>
            <a:off x="715913" y="3856532"/>
            <a:ext cx="7035191" cy="193035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7748352E-4E0B-236A-64D8-BD0C0D41F93B}"/>
              </a:ext>
            </a:extLst>
          </p:cNvPr>
          <p:cNvSpPr txBox="1"/>
          <p:nvPr/>
        </p:nvSpPr>
        <p:spPr>
          <a:xfrm>
            <a:off x="781490" y="4041579"/>
            <a:ext cx="6835787" cy="1619354"/>
          </a:xfrm>
          <a:prstGeom prst="rect">
            <a:avLst/>
          </a:prstGeom>
          <a:noFill/>
        </p:spPr>
        <p:txBody>
          <a:bodyPr wrap="square" rtlCol="0">
            <a:spAutoFit/>
          </a:bodyPr>
          <a:lstStyle/>
          <a:p>
            <a:pPr algn="just">
              <a:lnSpc>
                <a:spcPct val="150000"/>
              </a:lnSpc>
            </a:pPr>
            <a:r>
              <a:rPr lang="nl-NL" sz="2300" dirty="0">
                <a:solidFill>
                  <a:schemeClr val="bg1"/>
                </a:solidFill>
                <a:latin typeface="Cambria" panose="02040503050406030204" pitchFamily="18" charset="0"/>
              </a:rPr>
              <a:t>Ook brachten de Romeinen allerlei dingen naar Nederland toen ze hier kwamen. Deze dingen hebben we allemaal te danken aan de Romeinen:</a:t>
            </a:r>
          </a:p>
        </p:txBody>
      </p:sp>
      <p:sp>
        <p:nvSpPr>
          <p:cNvPr id="21" name="Ovaal 20">
            <a:extLst>
              <a:ext uri="{FF2B5EF4-FFF2-40B4-BE49-F238E27FC236}">
                <a16:creationId xmlns:a16="http://schemas.microsoft.com/office/drawing/2014/main" id="{9F44A713-00C3-8580-DD19-EE416458CB0E}"/>
              </a:ext>
            </a:extLst>
          </p:cNvPr>
          <p:cNvSpPr/>
          <p:nvPr/>
        </p:nvSpPr>
        <p:spPr>
          <a:xfrm>
            <a:off x="4534521" y="6331757"/>
            <a:ext cx="3200400" cy="315619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B959336F-7B6E-12A8-C67E-CC0BBDCCFC4C}"/>
              </a:ext>
            </a:extLst>
          </p:cNvPr>
          <p:cNvSpPr/>
          <p:nvPr/>
        </p:nvSpPr>
        <p:spPr>
          <a:xfrm>
            <a:off x="689645" y="6358971"/>
            <a:ext cx="3200400" cy="315619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B7F2E85B-AA5A-5D93-7647-B58083AF3704}"/>
              </a:ext>
            </a:extLst>
          </p:cNvPr>
          <p:cNvSpPr/>
          <p:nvPr/>
        </p:nvSpPr>
        <p:spPr>
          <a:xfrm>
            <a:off x="8275592" y="6331758"/>
            <a:ext cx="3200400" cy="315619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44290C07-8260-C2EC-22AD-7AE7DAEC08C9}"/>
              </a:ext>
            </a:extLst>
          </p:cNvPr>
          <p:cNvSpPr/>
          <p:nvPr/>
        </p:nvSpPr>
        <p:spPr>
          <a:xfrm>
            <a:off x="12016663" y="6346845"/>
            <a:ext cx="3200400" cy="3156195"/>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88A13747-C333-43FB-FF3A-FBA0ACDA04B4}"/>
              </a:ext>
            </a:extLst>
          </p:cNvPr>
          <p:cNvSpPr/>
          <p:nvPr/>
        </p:nvSpPr>
        <p:spPr>
          <a:xfrm>
            <a:off x="1242030" y="9015430"/>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1C342C75-8231-2060-F51C-8EB9F667B9AA}"/>
              </a:ext>
            </a:extLst>
          </p:cNvPr>
          <p:cNvSpPr txBox="1"/>
          <p:nvPr/>
        </p:nvSpPr>
        <p:spPr>
          <a:xfrm>
            <a:off x="1439516" y="8980821"/>
            <a:ext cx="1657266" cy="523220"/>
          </a:xfrm>
          <a:prstGeom prst="rect">
            <a:avLst/>
          </a:prstGeom>
          <a:noFill/>
        </p:spPr>
        <p:txBody>
          <a:bodyPr wrap="square" rtlCol="0">
            <a:spAutoFit/>
          </a:bodyPr>
          <a:lstStyle/>
          <a:p>
            <a:pPr algn="ctr"/>
            <a:r>
              <a:rPr lang="nl-NL" sz="2800" b="1" dirty="0">
                <a:latin typeface="Cambria" panose="02040503050406030204" pitchFamily="18" charset="0"/>
              </a:rPr>
              <a:t>Kippen</a:t>
            </a:r>
            <a:endParaRPr lang="nl-NL" b="1" dirty="0">
              <a:solidFill>
                <a:srgbClr val="AE3026"/>
              </a:solidFill>
            </a:endParaRPr>
          </a:p>
        </p:txBody>
      </p:sp>
      <p:sp>
        <p:nvSpPr>
          <p:cNvPr id="29" name="Rechthoek 28">
            <a:extLst>
              <a:ext uri="{FF2B5EF4-FFF2-40B4-BE49-F238E27FC236}">
                <a16:creationId xmlns:a16="http://schemas.microsoft.com/office/drawing/2014/main" id="{12FBC163-248C-3434-3551-098DCC9EDD96}"/>
              </a:ext>
            </a:extLst>
          </p:cNvPr>
          <p:cNvSpPr/>
          <p:nvPr/>
        </p:nvSpPr>
        <p:spPr>
          <a:xfrm>
            <a:off x="5060155" y="9015430"/>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032C74C7-40C4-50E2-0AAC-FFC797EBDE90}"/>
              </a:ext>
            </a:extLst>
          </p:cNvPr>
          <p:cNvSpPr txBox="1"/>
          <p:nvPr/>
        </p:nvSpPr>
        <p:spPr>
          <a:xfrm>
            <a:off x="5081080" y="9022009"/>
            <a:ext cx="2043518" cy="523220"/>
          </a:xfrm>
          <a:prstGeom prst="rect">
            <a:avLst/>
          </a:prstGeom>
          <a:noFill/>
        </p:spPr>
        <p:txBody>
          <a:bodyPr wrap="square" rtlCol="0">
            <a:spAutoFit/>
          </a:bodyPr>
          <a:lstStyle/>
          <a:p>
            <a:pPr algn="ctr"/>
            <a:r>
              <a:rPr lang="nl-NL" sz="2800" b="1" dirty="0">
                <a:solidFill>
                  <a:srgbClr val="2A0000"/>
                </a:solidFill>
                <a:latin typeface="Cambria" panose="02040503050406030204" pitchFamily="18" charset="0"/>
              </a:rPr>
              <a:t>Perziken</a:t>
            </a:r>
            <a:endParaRPr lang="nl-NL" b="1" dirty="0">
              <a:solidFill>
                <a:srgbClr val="2A0000"/>
              </a:solidFill>
            </a:endParaRPr>
          </a:p>
        </p:txBody>
      </p:sp>
      <p:sp>
        <p:nvSpPr>
          <p:cNvPr id="31" name="Rechthoek 30">
            <a:extLst>
              <a:ext uri="{FF2B5EF4-FFF2-40B4-BE49-F238E27FC236}">
                <a16:creationId xmlns:a16="http://schemas.microsoft.com/office/drawing/2014/main" id="{FDE1043A-3ECE-2614-6274-BD02EA2BE412}"/>
              </a:ext>
            </a:extLst>
          </p:cNvPr>
          <p:cNvSpPr/>
          <p:nvPr/>
        </p:nvSpPr>
        <p:spPr>
          <a:xfrm>
            <a:off x="8710661" y="8995063"/>
            <a:ext cx="2155008"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ekstvak 31">
            <a:extLst>
              <a:ext uri="{FF2B5EF4-FFF2-40B4-BE49-F238E27FC236}">
                <a16:creationId xmlns:a16="http://schemas.microsoft.com/office/drawing/2014/main" id="{05C2B567-1CE3-CC27-2868-96081C7FCA25}"/>
              </a:ext>
            </a:extLst>
          </p:cNvPr>
          <p:cNvSpPr txBox="1"/>
          <p:nvPr/>
        </p:nvSpPr>
        <p:spPr>
          <a:xfrm>
            <a:off x="8710661" y="9004292"/>
            <a:ext cx="2155008" cy="523220"/>
          </a:xfrm>
          <a:prstGeom prst="rect">
            <a:avLst/>
          </a:prstGeom>
          <a:noFill/>
        </p:spPr>
        <p:txBody>
          <a:bodyPr wrap="square" rtlCol="0">
            <a:spAutoFit/>
          </a:bodyPr>
          <a:lstStyle/>
          <a:p>
            <a:pPr algn="ctr"/>
            <a:r>
              <a:rPr lang="nl-NL" sz="2800" b="1" dirty="0">
                <a:latin typeface="Cambria" panose="02040503050406030204" pitchFamily="18" charset="0"/>
              </a:rPr>
              <a:t>Dakpannen</a:t>
            </a:r>
            <a:endParaRPr lang="nl-NL" b="1" dirty="0">
              <a:solidFill>
                <a:srgbClr val="AE3026"/>
              </a:solidFill>
            </a:endParaRPr>
          </a:p>
        </p:txBody>
      </p:sp>
      <p:sp>
        <p:nvSpPr>
          <p:cNvPr id="33" name="Rechthoek 32">
            <a:extLst>
              <a:ext uri="{FF2B5EF4-FFF2-40B4-BE49-F238E27FC236}">
                <a16:creationId xmlns:a16="http://schemas.microsoft.com/office/drawing/2014/main" id="{4015D9A3-F165-891D-3B16-901CE61B7EF4}"/>
              </a:ext>
            </a:extLst>
          </p:cNvPr>
          <p:cNvSpPr/>
          <p:nvPr/>
        </p:nvSpPr>
        <p:spPr>
          <a:xfrm>
            <a:off x="12659233" y="8974154"/>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5C972FFD-B434-5B55-93FB-33408E669228}"/>
              </a:ext>
            </a:extLst>
          </p:cNvPr>
          <p:cNvSpPr txBox="1"/>
          <p:nvPr/>
        </p:nvSpPr>
        <p:spPr>
          <a:xfrm>
            <a:off x="12826911" y="9028046"/>
            <a:ext cx="1848000" cy="523220"/>
          </a:xfrm>
          <a:prstGeom prst="rect">
            <a:avLst/>
          </a:prstGeom>
          <a:noFill/>
        </p:spPr>
        <p:txBody>
          <a:bodyPr wrap="square" rtlCol="0">
            <a:spAutoFit/>
          </a:bodyPr>
          <a:lstStyle/>
          <a:p>
            <a:r>
              <a:rPr lang="nl-NL" sz="2800" b="1" dirty="0">
                <a:latin typeface="Cambria" panose="02040503050406030204" pitchFamily="18" charset="0"/>
              </a:rPr>
              <a:t>Konijnen</a:t>
            </a:r>
            <a:endParaRPr lang="nl-NL" b="1" dirty="0">
              <a:solidFill>
                <a:srgbClr val="AE3026"/>
              </a:solidFill>
            </a:endParaRPr>
          </a:p>
        </p:txBody>
      </p:sp>
    </p:spTree>
    <p:extLst>
      <p:ext uri="{BB962C8B-B14F-4D97-AF65-F5344CB8AC3E}">
        <p14:creationId xmlns:p14="http://schemas.microsoft.com/office/powerpoint/2010/main" val="22675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p:bldP spid="17" grpId="0" animBg="1"/>
      <p:bldP spid="18" grpId="0"/>
      <p:bldP spid="19" grpId="0" animBg="1"/>
      <p:bldP spid="20" grpId="0"/>
      <p:bldP spid="21" grpId="0" animBg="1"/>
      <p:bldP spid="22" grpId="0" animBg="1"/>
      <p:bldP spid="23" grpId="0" animBg="1"/>
      <p:bldP spid="24" grpId="0" animBg="1"/>
      <p:bldP spid="27" grpId="0" animBg="1"/>
      <p:bldP spid="28" grpId="0"/>
      <p:bldP spid="29" grpId="0" animBg="1"/>
      <p:bldP spid="30" grpId="0"/>
      <p:bldP spid="31" grpId="0" animBg="1"/>
      <p:bldP spid="32" grpId="0"/>
      <p:bldP spid="33" grpId="0" animBg="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ening, kleding, schoeisel, Dans&#10;&#10;Automatisch gegenereerde beschrijving">
            <a:extLst>
              <a:ext uri="{FF2B5EF4-FFF2-40B4-BE49-F238E27FC236}">
                <a16:creationId xmlns:a16="http://schemas.microsoft.com/office/drawing/2014/main" id="{ADFF5B11-CD89-CE6B-3DAF-58B736F66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09700"/>
            <a:ext cx="4797524" cy="7962900"/>
          </a:xfrm>
          <a:prstGeom prst="rect">
            <a:avLst/>
          </a:prstGeom>
        </p:spPr>
      </p:pic>
      <p:sp>
        <p:nvSpPr>
          <p:cNvPr id="4" name="Tekstvak 3">
            <a:extLst>
              <a:ext uri="{FF2B5EF4-FFF2-40B4-BE49-F238E27FC236}">
                <a16:creationId xmlns:a16="http://schemas.microsoft.com/office/drawing/2014/main" id="{9A354014-A335-C32F-1043-257C4E869B4D}"/>
              </a:ext>
            </a:extLst>
          </p:cNvPr>
          <p:cNvSpPr txBox="1"/>
          <p:nvPr/>
        </p:nvSpPr>
        <p:spPr>
          <a:xfrm>
            <a:off x="7130143" y="2245873"/>
            <a:ext cx="7162800" cy="3046988"/>
          </a:xfrm>
          <a:prstGeom prst="rect">
            <a:avLst/>
          </a:prstGeom>
          <a:noFill/>
        </p:spPr>
        <p:txBody>
          <a:bodyPr wrap="square" rtlCol="0">
            <a:spAutoFit/>
          </a:bodyPr>
          <a:lstStyle/>
          <a:p>
            <a:r>
              <a:rPr lang="nl-NL" sz="3200" dirty="0">
                <a:solidFill>
                  <a:srgbClr val="AE3026"/>
                </a:solidFill>
                <a:latin typeface="Cambria" panose="02040503050406030204" pitchFamily="18" charset="0"/>
              </a:rPr>
              <a:t>Nu weten jullie van alles over de Romeinen. </a:t>
            </a:r>
          </a:p>
          <a:p>
            <a:endParaRPr lang="nl-NL" sz="3200" dirty="0">
              <a:solidFill>
                <a:srgbClr val="AE3026"/>
              </a:solidFill>
              <a:latin typeface="Cambria" panose="02040503050406030204" pitchFamily="18" charset="0"/>
            </a:endParaRPr>
          </a:p>
          <a:p>
            <a:r>
              <a:rPr lang="nl-NL" sz="3200" dirty="0">
                <a:solidFill>
                  <a:srgbClr val="AE3026"/>
                </a:solidFill>
                <a:latin typeface="Cambria" panose="02040503050406030204" pitchFamily="18" charset="0"/>
              </a:rPr>
              <a:t>Volgende keer gaan we het hebben over Julius Caesar. De beroemdste Romein ooit!</a:t>
            </a:r>
          </a:p>
        </p:txBody>
      </p:sp>
      <p:sp>
        <p:nvSpPr>
          <p:cNvPr id="5" name="Tekstvak 4">
            <a:extLst>
              <a:ext uri="{FF2B5EF4-FFF2-40B4-BE49-F238E27FC236}">
                <a16:creationId xmlns:a16="http://schemas.microsoft.com/office/drawing/2014/main" id="{2F82E9C5-C69E-E702-E95E-953BE500CA36}"/>
              </a:ext>
            </a:extLst>
          </p:cNvPr>
          <p:cNvSpPr txBox="1"/>
          <p:nvPr/>
        </p:nvSpPr>
        <p:spPr>
          <a:xfrm>
            <a:off x="6988336" y="6972300"/>
            <a:ext cx="6781800" cy="584775"/>
          </a:xfrm>
          <a:prstGeom prst="rect">
            <a:avLst/>
          </a:prstGeom>
          <a:noFill/>
        </p:spPr>
        <p:txBody>
          <a:bodyPr wrap="square" rtlCol="0">
            <a:spAutoFit/>
          </a:bodyPr>
          <a:lstStyle/>
          <a:p>
            <a:r>
              <a:rPr lang="nl-NL" sz="3200" dirty="0">
                <a:solidFill>
                  <a:srgbClr val="420001"/>
                </a:solidFill>
                <a:latin typeface="Cambria" panose="02040503050406030204" pitchFamily="18" charset="0"/>
              </a:rPr>
              <a:t>Maar eerst is het tijd voor de quiz!</a:t>
            </a:r>
          </a:p>
        </p:txBody>
      </p:sp>
      <p:sp>
        <p:nvSpPr>
          <p:cNvPr id="6" name="Freeform 3">
            <a:extLst>
              <a:ext uri="{FF2B5EF4-FFF2-40B4-BE49-F238E27FC236}">
                <a16:creationId xmlns:a16="http://schemas.microsoft.com/office/drawing/2014/main" id="{1B5C7E74-8053-9998-6896-17CEE6905FB5}"/>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7" name="Freeform 7">
            <a:extLst>
              <a:ext uri="{FF2B5EF4-FFF2-40B4-BE49-F238E27FC236}">
                <a16:creationId xmlns:a16="http://schemas.microsoft.com/office/drawing/2014/main" id="{99B634D3-40C4-8DA5-E7E1-71D4DADB1240}"/>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pic>
        <p:nvPicPr>
          <p:cNvPr id="8" name="Afbeelding 7" descr="Afbeelding met tekening&#10;&#10;Automatisch gegenereerde beschrijving">
            <a:extLst>
              <a:ext uri="{FF2B5EF4-FFF2-40B4-BE49-F238E27FC236}">
                <a16:creationId xmlns:a16="http://schemas.microsoft.com/office/drawing/2014/main" id="{D7738238-D5E1-B02E-75A0-3C5861C8A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9" name="Tekstvak 8">
            <a:extLst>
              <a:ext uri="{FF2B5EF4-FFF2-40B4-BE49-F238E27FC236}">
                <a16:creationId xmlns:a16="http://schemas.microsoft.com/office/drawing/2014/main" id="{C69FA268-63AB-BC7C-0FC1-17115695413B}"/>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Tree>
    <p:extLst>
      <p:ext uri="{BB962C8B-B14F-4D97-AF65-F5344CB8AC3E}">
        <p14:creationId xmlns:p14="http://schemas.microsoft.com/office/powerpoint/2010/main" val="279121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Rechte verbindingslijn 24">
            <a:extLst>
              <a:ext uri="{FF2B5EF4-FFF2-40B4-BE49-F238E27FC236}">
                <a16:creationId xmlns:a16="http://schemas.microsoft.com/office/drawing/2014/main" id="{0A0BB4B6-AFD4-5429-C4AB-C82E530AC8A0}"/>
              </a:ext>
            </a:extLst>
          </p:cNvPr>
          <p:cNvCxnSpPr>
            <a:cxnSpLocks/>
          </p:cNvCxnSpPr>
          <p:nvPr/>
        </p:nvCxnSpPr>
        <p:spPr>
          <a:xfrm>
            <a:off x="4897339" y="3215514"/>
            <a:ext cx="114094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reeform 3">
            <a:extLst>
              <a:ext uri="{FF2B5EF4-FFF2-40B4-BE49-F238E27FC236}">
                <a16:creationId xmlns:a16="http://schemas.microsoft.com/office/drawing/2014/main" id="{2E35888F-6902-475F-C89C-D68B6D41B31F}"/>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cxnSp>
        <p:nvCxnSpPr>
          <p:cNvPr id="27" name="Rechte verbindingslijn 26">
            <a:extLst>
              <a:ext uri="{FF2B5EF4-FFF2-40B4-BE49-F238E27FC236}">
                <a16:creationId xmlns:a16="http://schemas.microsoft.com/office/drawing/2014/main" id="{B0BDFB70-9469-0CD2-E945-90653051586E}"/>
              </a:ext>
            </a:extLst>
          </p:cNvPr>
          <p:cNvCxnSpPr>
            <a:cxnSpLocks/>
          </p:cNvCxnSpPr>
          <p:nvPr/>
        </p:nvCxnSpPr>
        <p:spPr>
          <a:xfrm flipV="1">
            <a:off x="13965364" y="-10041"/>
            <a:ext cx="0" cy="108757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5">
            <a:extLst>
              <a:ext uri="{FF2B5EF4-FFF2-40B4-BE49-F238E27FC236}">
                <a16:creationId xmlns:a16="http://schemas.microsoft.com/office/drawing/2014/main" id="{0334310D-02F3-80DA-6B61-C033ACAFD897}"/>
              </a:ext>
            </a:extLst>
          </p:cNvPr>
          <p:cNvSpPr/>
          <p:nvPr/>
        </p:nvSpPr>
        <p:spPr>
          <a:xfrm>
            <a:off x="10706426" y="-598546"/>
            <a:ext cx="4574146" cy="762812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2"/>
            <a:stretch>
              <a:fillRect r="-207620"/>
            </a:stretch>
          </a:blipFill>
        </p:spPr>
      </p:sp>
      <p:sp>
        <p:nvSpPr>
          <p:cNvPr id="29" name="TextBox 12">
            <a:extLst>
              <a:ext uri="{FF2B5EF4-FFF2-40B4-BE49-F238E27FC236}">
                <a16:creationId xmlns:a16="http://schemas.microsoft.com/office/drawing/2014/main" id="{2764E267-DCF2-7156-D906-C89FCF0165E3}"/>
              </a:ext>
            </a:extLst>
          </p:cNvPr>
          <p:cNvSpPr txBox="1"/>
          <p:nvPr/>
        </p:nvSpPr>
        <p:spPr>
          <a:xfrm>
            <a:off x="2791053" y="1136921"/>
            <a:ext cx="11174311" cy="1386238"/>
          </a:xfrm>
          <a:prstGeom prst="rect">
            <a:avLst/>
          </a:prstGeom>
        </p:spPr>
        <p:txBody>
          <a:bodyPr lIns="0" tIns="0" rIns="0" bIns="0" rtlCol="0" anchor="t">
            <a:spAutoFit/>
          </a:bodyPr>
          <a:lstStyle/>
          <a:p>
            <a:pPr>
              <a:lnSpc>
                <a:spcPts val="11268"/>
              </a:lnSpc>
            </a:pPr>
            <a:r>
              <a:rPr lang="en-US" sz="8048" dirty="0">
                <a:solidFill>
                  <a:srgbClr val="2A0000"/>
                </a:solidFill>
                <a:latin typeface="Yeseva One"/>
              </a:rPr>
              <a:t>JULIUS CAESAR</a:t>
            </a:r>
          </a:p>
        </p:txBody>
      </p:sp>
      <p:sp>
        <p:nvSpPr>
          <p:cNvPr id="30" name="TextBox 13">
            <a:extLst>
              <a:ext uri="{FF2B5EF4-FFF2-40B4-BE49-F238E27FC236}">
                <a16:creationId xmlns:a16="http://schemas.microsoft.com/office/drawing/2014/main" id="{1CEFC6CF-9E74-7544-CE1C-43E74C7D2EBA}"/>
              </a:ext>
            </a:extLst>
          </p:cNvPr>
          <p:cNvSpPr txBox="1"/>
          <p:nvPr/>
        </p:nvSpPr>
        <p:spPr>
          <a:xfrm>
            <a:off x="3629658" y="2257719"/>
            <a:ext cx="11174311" cy="921413"/>
          </a:xfrm>
          <a:prstGeom prst="rect">
            <a:avLst/>
          </a:prstGeom>
        </p:spPr>
        <p:txBody>
          <a:bodyPr lIns="0" tIns="0" rIns="0" bIns="0" rtlCol="0" anchor="t">
            <a:spAutoFit/>
          </a:bodyPr>
          <a:lstStyle/>
          <a:p>
            <a:pPr>
              <a:lnSpc>
                <a:spcPts val="7488"/>
              </a:lnSpc>
            </a:pPr>
            <a:r>
              <a:rPr lang="en-US" sz="5348" dirty="0">
                <a:solidFill>
                  <a:srgbClr val="C70501"/>
                </a:solidFill>
                <a:latin typeface="Yeseva One"/>
              </a:rPr>
              <a:t>EN DE ROMEINEN</a:t>
            </a:r>
          </a:p>
        </p:txBody>
      </p:sp>
      <p:sp>
        <p:nvSpPr>
          <p:cNvPr id="31" name="Tekstvak 30">
            <a:extLst>
              <a:ext uri="{FF2B5EF4-FFF2-40B4-BE49-F238E27FC236}">
                <a16:creationId xmlns:a16="http://schemas.microsoft.com/office/drawing/2014/main" id="{21B4B65E-029E-824C-28A4-DA9C8124BF8E}"/>
              </a:ext>
            </a:extLst>
          </p:cNvPr>
          <p:cNvSpPr txBox="1"/>
          <p:nvPr/>
        </p:nvSpPr>
        <p:spPr>
          <a:xfrm>
            <a:off x="793837" y="7261864"/>
            <a:ext cx="9943224" cy="2239780"/>
          </a:xfrm>
          <a:prstGeom prst="rect">
            <a:avLst/>
          </a:prstGeom>
          <a:noFill/>
        </p:spPr>
        <p:txBody>
          <a:bodyPr wrap="square">
            <a:spAutoFit/>
          </a:bodyPr>
          <a:lstStyle/>
          <a:p>
            <a:pPr>
              <a:lnSpc>
                <a:spcPct val="150000"/>
              </a:lnSpc>
            </a:pPr>
            <a:r>
              <a:rPr lang="nl-NL" sz="2400" dirty="0">
                <a:solidFill>
                  <a:srgbClr val="420001"/>
                </a:solidFill>
                <a:latin typeface="Cambria" panose="02040503050406030204" pitchFamily="18" charset="0"/>
                <a:cs typeface="Abadi" panose="020F0502020204030204" pitchFamily="34" charset="0"/>
              </a:rPr>
              <a:t>Tijd voor de quiz! Jullie krijgen zo meteen vijf vragen over wat jullie geleerd hebben. Je antwoordt door je duim omhoog of omlaag te doen! </a:t>
            </a:r>
          </a:p>
          <a:p>
            <a:pPr>
              <a:lnSpc>
                <a:spcPct val="150000"/>
              </a:lnSpc>
            </a:pPr>
            <a:endParaRPr lang="nl-NL" sz="2400" dirty="0">
              <a:solidFill>
                <a:srgbClr val="420001"/>
              </a:solidFill>
              <a:latin typeface="Cambria" panose="02040503050406030204" pitchFamily="18" charset="0"/>
              <a:cs typeface="Abadi" panose="020F0502020204030204" pitchFamily="34" charset="0"/>
            </a:endParaRPr>
          </a:p>
          <a:p>
            <a:pPr>
              <a:lnSpc>
                <a:spcPct val="150000"/>
              </a:lnSpc>
            </a:pPr>
            <a:r>
              <a:rPr lang="nl-NL" sz="2400" dirty="0">
                <a:solidFill>
                  <a:srgbClr val="420001"/>
                </a:solidFill>
                <a:latin typeface="Cambria" panose="02040503050406030204" pitchFamily="18" charset="0"/>
                <a:cs typeface="Abadi" panose="020F0502020204030204" pitchFamily="34" charset="0"/>
              </a:rPr>
              <a:t>Heb jij goed opgelet?</a:t>
            </a:r>
            <a:endParaRPr lang="nl-NL" sz="2400" kern="100" dirty="0">
              <a:solidFill>
                <a:srgbClr val="420001"/>
              </a:solidFill>
              <a:effectLst/>
              <a:latin typeface="Cambria" panose="02040503050406030204" pitchFamily="18" charset="0"/>
              <a:ea typeface="Calibri" panose="020F0502020204030204" pitchFamily="34" charset="0"/>
              <a:cs typeface="Abadi" panose="020F0502020204030204" pitchFamily="34" charset="0"/>
            </a:endParaRPr>
          </a:p>
        </p:txBody>
      </p:sp>
      <p:pic>
        <p:nvPicPr>
          <p:cNvPr id="32" name="Picture 6" descr="Download Ancient Rome - Colosseum - Full Size PNG Image - PNGkit">
            <a:extLst>
              <a:ext uri="{FF2B5EF4-FFF2-40B4-BE49-F238E27FC236}">
                <a16:creationId xmlns:a16="http://schemas.microsoft.com/office/drawing/2014/main" id="{49BB32AF-3F56-4717-3150-D2D801E3E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37" y="2632280"/>
            <a:ext cx="5731079" cy="3740295"/>
          </a:xfrm>
          <a:prstGeom prst="rect">
            <a:avLst/>
          </a:prstGeom>
          <a:noFill/>
          <a:effectLst>
            <a:outerShdw blurRad="50800" dist="149246" algn="ctr" rotWithShape="0">
              <a:srgbClr val="420001">
                <a:alpha val="57119"/>
              </a:srgbClr>
            </a:outerShdw>
          </a:effectLst>
          <a:extLst>
            <a:ext uri="{909E8E84-426E-40DD-AFC4-6F175D3DCCD1}">
              <a14:hiddenFill xmlns:a14="http://schemas.microsoft.com/office/drawing/2010/main">
                <a:solidFill>
                  <a:srgbClr val="FFFFFF"/>
                </a:solidFill>
              </a14:hiddenFill>
            </a:ext>
          </a:extLst>
        </p:spPr>
      </p:pic>
      <p:cxnSp>
        <p:nvCxnSpPr>
          <p:cNvPr id="33" name="Rechte verbindingslijn 32">
            <a:extLst>
              <a:ext uri="{FF2B5EF4-FFF2-40B4-BE49-F238E27FC236}">
                <a16:creationId xmlns:a16="http://schemas.microsoft.com/office/drawing/2014/main" id="{4BBD64A6-C4AF-8816-A597-B8E6F78D4F48}"/>
              </a:ext>
            </a:extLst>
          </p:cNvPr>
          <p:cNvCxnSpPr>
            <a:cxnSpLocks/>
          </p:cNvCxnSpPr>
          <p:nvPr/>
        </p:nvCxnSpPr>
        <p:spPr>
          <a:xfrm>
            <a:off x="0" y="1136921"/>
            <a:ext cx="94327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052BE933-95D2-590A-25B5-A14B4CA1F748}"/>
              </a:ext>
            </a:extLst>
          </p:cNvPr>
          <p:cNvCxnSpPr>
            <a:cxnSpLocks/>
          </p:cNvCxnSpPr>
          <p:nvPr/>
        </p:nvCxnSpPr>
        <p:spPr>
          <a:xfrm flipV="1">
            <a:off x="457200" y="4726437"/>
            <a:ext cx="0" cy="55706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6">
            <a:extLst>
              <a:ext uri="{FF2B5EF4-FFF2-40B4-BE49-F238E27FC236}">
                <a16:creationId xmlns:a16="http://schemas.microsoft.com/office/drawing/2014/main" id="{5D0D329C-4A1A-586F-75B6-FEB1A81B8C16}"/>
              </a:ext>
            </a:extLst>
          </p:cNvPr>
          <p:cNvSpPr/>
          <p:nvPr/>
        </p:nvSpPr>
        <p:spPr>
          <a:xfrm rot="761983">
            <a:off x="10655059" y="4586728"/>
            <a:ext cx="6560004" cy="8610651"/>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2"/>
            <a:stretch>
              <a:fillRect l="-151246"/>
            </a:stretch>
          </a:blipFill>
        </p:spPr>
      </p:sp>
      <p:pic>
        <p:nvPicPr>
          <p:cNvPr id="36" name="Afbeelding 35" descr="Afbeelding met tekening&#10;&#10;Automatisch gegenereerde beschrijving">
            <a:extLst>
              <a:ext uri="{FF2B5EF4-FFF2-40B4-BE49-F238E27FC236}">
                <a16:creationId xmlns:a16="http://schemas.microsoft.com/office/drawing/2014/main" id="{5B196055-4E4D-367E-6818-C1334E88D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37" name="Tekstvak 36">
            <a:extLst>
              <a:ext uri="{FF2B5EF4-FFF2-40B4-BE49-F238E27FC236}">
                <a16:creationId xmlns:a16="http://schemas.microsoft.com/office/drawing/2014/main" id="{215440AF-AC72-B913-8636-CD4F2DC01BFB}"/>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38" name="Freeform 7">
            <a:extLst>
              <a:ext uri="{FF2B5EF4-FFF2-40B4-BE49-F238E27FC236}">
                <a16:creationId xmlns:a16="http://schemas.microsoft.com/office/drawing/2014/main" id="{2A9FD019-55EE-2AB4-2A6B-E97B767ED2FD}"/>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sp>
        <p:nvSpPr>
          <p:cNvPr id="39" name="Rechthoek 38">
            <a:extLst>
              <a:ext uri="{FF2B5EF4-FFF2-40B4-BE49-F238E27FC236}">
                <a16:creationId xmlns:a16="http://schemas.microsoft.com/office/drawing/2014/main" id="{9646B633-6E74-2774-FCCC-1143DCF91600}"/>
              </a:ext>
            </a:extLst>
          </p:cNvPr>
          <p:cNvSpPr/>
          <p:nvPr/>
        </p:nvSpPr>
        <p:spPr>
          <a:xfrm>
            <a:off x="7010400" y="3215514"/>
            <a:ext cx="3726661" cy="151092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a:extLst>
              <a:ext uri="{FF2B5EF4-FFF2-40B4-BE49-F238E27FC236}">
                <a16:creationId xmlns:a16="http://schemas.microsoft.com/office/drawing/2014/main" id="{395D3EE6-BBF5-2E6A-736C-E4035C162CC0}"/>
              </a:ext>
            </a:extLst>
          </p:cNvPr>
          <p:cNvSpPr txBox="1"/>
          <p:nvPr/>
        </p:nvSpPr>
        <p:spPr>
          <a:xfrm>
            <a:off x="7605912" y="3126358"/>
            <a:ext cx="2535636" cy="1446550"/>
          </a:xfrm>
          <a:prstGeom prst="rect">
            <a:avLst/>
          </a:prstGeom>
          <a:noFill/>
        </p:spPr>
        <p:txBody>
          <a:bodyPr wrap="square" rtlCol="0">
            <a:spAutoFit/>
          </a:bodyPr>
          <a:lstStyle/>
          <a:p>
            <a:r>
              <a:rPr lang="nl-NL" sz="8800" b="1" dirty="0">
                <a:latin typeface="Cambria" panose="02040503050406030204" pitchFamily="18" charset="0"/>
              </a:rPr>
              <a:t>Quiz</a:t>
            </a:r>
            <a:endParaRPr lang="nl-NL" sz="2400" b="1" dirty="0">
              <a:solidFill>
                <a:srgbClr val="AE3026"/>
              </a:solidFill>
            </a:endParaRPr>
          </a:p>
        </p:txBody>
      </p:sp>
    </p:spTree>
    <p:extLst>
      <p:ext uri="{BB962C8B-B14F-4D97-AF65-F5344CB8AC3E}">
        <p14:creationId xmlns:p14="http://schemas.microsoft.com/office/powerpoint/2010/main" val="65831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2D83F08B-9008-FE53-8FA2-158C20A6FB60}"/>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B2FFFF97-2269-F17B-52D9-7CD135BEDB3D}"/>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1: Hoe heette de dochter van Julius Caesar?​</a:t>
            </a:r>
          </a:p>
          <a:p>
            <a:r>
              <a:rPr lang="nl-NL" sz="4000" dirty="0">
                <a:solidFill>
                  <a:schemeClr val="bg1"/>
                </a:solidFill>
                <a:latin typeface="Cambria" panose="02040503050406030204" pitchFamily="18" charset="0"/>
              </a:rPr>
              <a:t>​</a:t>
            </a:r>
          </a:p>
        </p:txBody>
      </p:sp>
      <p:sp>
        <p:nvSpPr>
          <p:cNvPr id="8" name="Freeform 5">
            <a:extLst>
              <a:ext uri="{FF2B5EF4-FFF2-40B4-BE49-F238E27FC236}">
                <a16:creationId xmlns:a16="http://schemas.microsoft.com/office/drawing/2014/main" id="{3F4ED64F-26B0-2407-3610-F05C24B01D7D}"/>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2"/>
            <a:stretch>
              <a:fillRect r="-207620"/>
            </a:stretch>
          </a:blipFill>
        </p:spPr>
      </p:sp>
      <p:sp>
        <p:nvSpPr>
          <p:cNvPr id="9" name="Freeform 6">
            <a:extLst>
              <a:ext uri="{FF2B5EF4-FFF2-40B4-BE49-F238E27FC236}">
                <a16:creationId xmlns:a16="http://schemas.microsoft.com/office/drawing/2014/main" id="{0AE2B254-16AE-92C9-CA28-238897327E39}"/>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2"/>
            <a:stretch>
              <a:fillRect l="-151246"/>
            </a:stretch>
          </a:blipFill>
        </p:spPr>
      </p:sp>
      <p:sp>
        <p:nvSpPr>
          <p:cNvPr id="12" name="Rechthoek 11">
            <a:extLst>
              <a:ext uri="{FF2B5EF4-FFF2-40B4-BE49-F238E27FC236}">
                <a16:creationId xmlns:a16="http://schemas.microsoft.com/office/drawing/2014/main" id="{087EA92F-496B-8459-3150-8DE3EB515B0E}"/>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727EDEC8-7BE1-8F9D-2453-523BDB8188BA}"/>
              </a:ext>
            </a:extLst>
          </p:cNvPr>
          <p:cNvSpPr txBox="1"/>
          <p:nvPr/>
        </p:nvSpPr>
        <p:spPr>
          <a:xfrm>
            <a:off x="7961771" y="5143500"/>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6" name="Rechthoek 5">
            <a:extLst>
              <a:ext uri="{FF2B5EF4-FFF2-40B4-BE49-F238E27FC236}">
                <a16:creationId xmlns:a16="http://schemas.microsoft.com/office/drawing/2014/main" id="{FEC94DB4-B2F7-026C-3087-A88C63FDD14E}"/>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E650065-4E1B-07E8-0F5A-7FA1F81BBFFA}"/>
              </a:ext>
            </a:extLst>
          </p:cNvPr>
          <p:cNvSpPr txBox="1"/>
          <p:nvPr/>
        </p:nvSpPr>
        <p:spPr>
          <a:xfrm>
            <a:off x="12248700" y="7235431"/>
            <a:ext cx="1438793"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Julia</a:t>
            </a:r>
          </a:p>
        </p:txBody>
      </p:sp>
      <p:sp>
        <p:nvSpPr>
          <p:cNvPr id="10" name="Freeform 3">
            <a:extLst>
              <a:ext uri="{FF2B5EF4-FFF2-40B4-BE49-F238E27FC236}">
                <a16:creationId xmlns:a16="http://schemas.microsoft.com/office/drawing/2014/main" id="{1BEC2E37-339C-2C9C-BB1C-DA529B99364B}"/>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15" name="Afbeelding 14" descr="Afbeelding met tekening&#10;&#10;Automatisch gegenereerde beschrijving">
            <a:extLst>
              <a:ext uri="{FF2B5EF4-FFF2-40B4-BE49-F238E27FC236}">
                <a16:creationId xmlns:a16="http://schemas.microsoft.com/office/drawing/2014/main" id="{A531B6A5-2D08-C901-1F26-3DDDA7371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6" name="Tekstvak 15">
            <a:extLst>
              <a:ext uri="{FF2B5EF4-FFF2-40B4-BE49-F238E27FC236}">
                <a16:creationId xmlns:a16="http://schemas.microsoft.com/office/drawing/2014/main" id="{3EEF4CDA-3835-BF83-9739-745E489D4782}"/>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17" name="Freeform 7">
            <a:extLst>
              <a:ext uri="{FF2B5EF4-FFF2-40B4-BE49-F238E27FC236}">
                <a16:creationId xmlns:a16="http://schemas.microsoft.com/office/drawing/2014/main" id="{3AE24B7F-55B4-2EA9-AC99-0386B5A0E0EC}"/>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sp>
      <p:sp>
        <p:nvSpPr>
          <p:cNvPr id="13" name="Tekstvak 12">
            <a:extLst>
              <a:ext uri="{FF2B5EF4-FFF2-40B4-BE49-F238E27FC236}">
                <a16:creationId xmlns:a16="http://schemas.microsoft.com/office/drawing/2014/main" id="{D981BE45-697B-3A94-0B1A-F769E5450C06}"/>
              </a:ext>
            </a:extLst>
          </p:cNvPr>
          <p:cNvSpPr txBox="1"/>
          <p:nvPr/>
        </p:nvSpPr>
        <p:spPr>
          <a:xfrm>
            <a:off x="2428272" y="7235431"/>
            <a:ext cx="2428898"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Claudia</a:t>
            </a:r>
          </a:p>
        </p:txBody>
      </p:sp>
    </p:spTree>
    <p:extLst>
      <p:ext uri="{BB962C8B-B14F-4D97-AF65-F5344CB8AC3E}">
        <p14:creationId xmlns:p14="http://schemas.microsoft.com/office/powerpoint/2010/main" val="68988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98E21C1-0FD1-69EA-973D-24FC71786B56}"/>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48990EF-7C10-FE9B-0E5C-C110EBB631C9}"/>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1: Hoe heette de dochter van Julius Caesar?​</a:t>
            </a:r>
          </a:p>
          <a:p>
            <a:r>
              <a:rPr lang="nl-NL" sz="4000" dirty="0">
                <a:solidFill>
                  <a:schemeClr val="bg1"/>
                </a:solidFill>
                <a:latin typeface="Cambria" panose="02040503050406030204" pitchFamily="18" charset="0"/>
              </a:rPr>
              <a:t>​</a:t>
            </a:r>
          </a:p>
        </p:txBody>
      </p:sp>
      <p:sp>
        <p:nvSpPr>
          <p:cNvPr id="5" name="Freeform 6">
            <a:extLst>
              <a:ext uri="{FF2B5EF4-FFF2-40B4-BE49-F238E27FC236}">
                <a16:creationId xmlns:a16="http://schemas.microsoft.com/office/drawing/2014/main" id="{61BCF0B2-7883-F47F-F865-8DDAD76BA3F0}"/>
              </a:ext>
            </a:extLst>
          </p:cNvPr>
          <p:cNvSpPr/>
          <p:nvPr/>
        </p:nvSpPr>
        <p:spPr>
          <a:xfrm rot="761983">
            <a:off x="8921755" y="2657124"/>
            <a:ext cx="6586698" cy="8192295"/>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3"/>
            <a:stretch>
              <a:fillRect l="-151246"/>
            </a:stretch>
          </a:blipFill>
        </p:spPr>
      </p:sp>
      <p:sp>
        <p:nvSpPr>
          <p:cNvPr id="6" name="Rechthoek 5">
            <a:extLst>
              <a:ext uri="{FF2B5EF4-FFF2-40B4-BE49-F238E27FC236}">
                <a16:creationId xmlns:a16="http://schemas.microsoft.com/office/drawing/2014/main" id="{BAE368B6-DD5E-A3CB-459A-4292CF2B9F78}"/>
              </a:ext>
            </a:extLst>
          </p:cNvPr>
          <p:cNvSpPr/>
          <p:nvPr/>
        </p:nvSpPr>
        <p:spPr>
          <a:xfrm>
            <a:off x="11606193" y="7035262"/>
            <a:ext cx="2481523" cy="110822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EC76E362-F647-9A83-0BC7-1F0C870E2C89}"/>
              </a:ext>
            </a:extLst>
          </p:cNvPr>
          <p:cNvSpPr txBox="1"/>
          <p:nvPr/>
        </p:nvSpPr>
        <p:spPr>
          <a:xfrm>
            <a:off x="11952062" y="7035262"/>
            <a:ext cx="2093411" cy="1015663"/>
          </a:xfrm>
          <a:prstGeom prst="rect">
            <a:avLst/>
          </a:prstGeom>
          <a:noFill/>
        </p:spPr>
        <p:txBody>
          <a:bodyPr wrap="square" rtlCol="0">
            <a:spAutoFit/>
          </a:bodyPr>
          <a:lstStyle/>
          <a:p>
            <a:r>
              <a:rPr lang="nl-NL" sz="6000" dirty="0">
                <a:solidFill>
                  <a:schemeClr val="bg1"/>
                </a:solidFill>
                <a:latin typeface="Cambria" panose="02040503050406030204" pitchFamily="18" charset="0"/>
              </a:rPr>
              <a:t>Julia</a:t>
            </a:r>
          </a:p>
        </p:txBody>
      </p:sp>
      <p:sp>
        <p:nvSpPr>
          <p:cNvPr id="8" name="Tekstvak 7">
            <a:extLst>
              <a:ext uri="{FF2B5EF4-FFF2-40B4-BE49-F238E27FC236}">
                <a16:creationId xmlns:a16="http://schemas.microsoft.com/office/drawing/2014/main" id="{F2F7C97F-F99A-792A-4A9A-9D13109C15F1}"/>
              </a:ext>
            </a:extLst>
          </p:cNvPr>
          <p:cNvSpPr txBox="1"/>
          <p:nvPr/>
        </p:nvSpPr>
        <p:spPr>
          <a:xfrm>
            <a:off x="7961771" y="5143500"/>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11" name="Freeform 3">
            <a:extLst>
              <a:ext uri="{FF2B5EF4-FFF2-40B4-BE49-F238E27FC236}">
                <a16:creationId xmlns:a16="http://schemas.microsoft.com/office/drawing/2014/main" id="{23F68E5F-F06F-F1BA-562A-B3A00F7AFD5C}"/>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12" name="Afbeelding 11" descr="Afbeelding met tekening&#10;&#10;Automatisch gegenereerde beschrijving">
            <a:extLst>
              <a:ext uri="{FF2B5EF4-FFF2-40B4-BE49-F238E27FC236}">
                <a16:creationId xmlns:a16="http://schemas.microsoft.com/office/drawing/2014/main" id="{A43F0D65-3CED-496C-371A-494FC80BD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3" name="Tekstvak 12">
            <a:extLst>
              <a:ext uri="{FF2B5EF4-FFF2-40B4-BE49-F238E27FC236}">
                <a16:creationId xmlns:a16="http://schemas.microsoft.com/office/drawing/2014/main" id="{006269E6-C82D-C9D2-9109-B1F14CA46C8F}"/>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14" name="Freeform 7">
            <a:extLst>
              <a:ext uri="{FF2B5EF4-FFF2-40B4-BE49-F238E27FC236}">
                <a16:creationId xmlns:a16="http://schemas.microsoft.com/office/drawing/2014/main" id="{62170ADE-63B0-6569-97CC-C62ADA34F3B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sp>
        <p:nvSpPr>
          <p:cNvPr id="17" name="Freeform 5">
            <a:extLst>
              <a:ext uri="{FF2B5EF4-FFF2-40B4-BE49-F238E27FC236}">
                <a16:creationId xmlns:a16="http://schemas.microsoft.com/office/drawing/2014/main" id="{751D3FF0-D9A1-DD63-5DEB-D61C2911E9FE}"/>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3"/>
            <a:stretch>
              <a:fillRect r="-207620"/>
            </a:stretch>
          </a:blipFill>
        </p:spPr>
      </p:sp>
      <p:sp>
        <p:nvSpPr>
          <p:cNvPr id="18" name="Rechthoek 17">
            <a:extLst>
              <a:ext uri="{FF2B5EF4-FFF2-40B4-BE49-F238E27FC236}">
                <a16:creationId xmlns:a16="http://schemas.microsoft.com/office/drawing/2014/main" id="{E8B8DFB4-3FB1-2229-6B2F-2693FEEACCD9}"/>
              </a:ext>
            </a:extLst>
          </p:cNvPr>
          <p:cNvSpPr/>
          <p:nvPr/>
        </p:nvSpPr>
        <p:spPr>
          <a:xfrm>
            <a:off x="2380678" y="7140181"/>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4D49044E-EA2C-B596-6791-7B94352BA828}"/>
              </a:ext>
            </a:extLst>
          </p:cNvPr>
          <p:cNvSpPr txBox="1"/>
          <p:nvPr/>
        </p:nvSpPr>
        <p:spPr>
          <a:xfrm>
            <a:off x="8598847" y="8649250"/>
            <a:ext cx="6543916" cy="1200329"/>
          </a:xfrm>
          <a:prstGeom prst="rect">
            <a:avLst/>
          </a:prstGeom>
          <a:noFill/>
        </p:spPr>
        <p:txBody>
          <a:bodyPr wrap="square" rtlCol="0">
            <a:spAutoFit/>
          </a:bodyPr>
          <a:lstStyle/>
          <a:p>
            <a:r>
              <a:rPr lang="nl-NL" sz="3600" dirty="0">
                <a:solidFill>
                  <a:srgbClr val="AE3026"/>
                </a:solidFill>
                <a:latin typeface="Cambria" panose="02040503050406030204" pitchFamily="18" charset="0"/>
              </a:rPr>
              <a:t>Claudia zou de dochter zijn van Claudius!​</a:t>
            </a:r>
          </a:p>
        </p:txBody>
      </p:sp>
      <p:sp>
        <p:nvSpPr>
          <p:cNvPr id="4" name="Tekstvak 3">
            <a:extLst>
              <a:ext uri="{FF2B5EF4-FFF2-40B4-BE49-F238E27FC236}">
                <a16:creationId xmlns:a16="http://schemas.microsoft.com/office/drawing/2014/main" id="{0C11B92F-0C65-B658-194A-CA09775E61AC}"/>
              </a:ext>
            </a:extLst>
          </p:cNvPr>
          <p:cNvSpPr txBox="1"/>
          <p:nvPr/>
        </p:nvSpPr>
        <p:spPr>
          <a:xfrm>
            <a:off x="2428272" y="7235431"/>
            <a:ext cx="2428898"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Claudia</a:t>
            </a:r>
          </a:p>
        </p:txBody>
      </p:sp>
    </p:spTree>
    <p:extLst>
      <p:ext uri="{BB962C8B-B14F-4D97-AF65-F5344CB8AC3E}">
        <p14:creationId xmlns:p14="http://schemas.microsoft.com/office/powerpoint/2010/main" val="27660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 name="Rechte verbindingslijn 39">
            <a:extLst>
              <a:ext uri="{FF2B5EF4-FFF2-40B4-BE49-F238E27FC236}">
                <a16:creationId xmlns:a16="http://schemas.microsoft.com/office/drawing/2014/main" id="{43A11BA7-FF7A-198A-29A9-0AB4050AF7AD}"/>
              </a:ext>
            </a:extLst>
          </p:cNvPr>
          <p:cNvCxnSpPr>
            <a:cxnSpLocks/>
          </p:cNvCxnSpPr>
          <p:nvPr/>
        </p:nvCxnSpPr>
        <p:spPr>
          <a:xfrm>
            <a:off x="4412920" y="2710137"/>
            <a:ext cx="8223663"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3F428C72-7CF6-E34A-08D7-0A3168B5B8EF}"/>
              </a:ext>
            </a:extLst>
          </p:cNvPr>
          <p:cNvCxnSpPr>
            <a:cxnSpLocks/>
          </p:cNvCxnSpPr>
          <p:nvPr/>
        </p:nvCxnSpPr>
        <p:spPr>
          <a:xfrm>
            <a:off x="4260520" y="1208138"/>
            <a:ext cx="0" cy="746925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Freeform 3">
            <a:extLst>
              <a:ext uri="{FF2B5EF4-FFF2-40B4-BE49-F238E27FC236}">
                <a16:creationId xmlns:a16="http://schemas.microsoft.com/office/drawing/2014/main" id="{E75308B5-8904-09B0-07B0-55A9A4C2EE3A}"/>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BF2400"/>
          </a:solidFill>
        </p:spPr>
        <p:txBody>
          <a:bodyPr/>
          <a:lstStyle/>
          <a:p>
            <a:endParaRPr lang="nl-NL" b="1" dirty="0"/>
          </a:p>
        </p:txBody>
      </p:sp>
      <p:sp>
        <p:nvSpPr>
          <p:cNvPr id="5" name="Freeform 5"/>
          <p:cNvSpPr/>
          <p:nvPr/>
        </p:nvSpPr>
        <p:spPr>
          <a:xfrm>
            <a:off x="1025306" y="5351656"/>
            <a:ext cx="6438900" cy="4366511"/>
          </a:xfrm>
          <a:custGeom>
            <a:avLst/>
            <a:gdLst/>
            <a:ahLst/>
            <a:cxnLst/>
            <a:rect l="l" t="t" r="r" b="b"/>
            <a:pathLst>
              <a:path w="7711394" h="5143500">
                <a:moveTo>
                  <a:pt x="0" y="0"/>
                </a:moveTo>
                <a:lnTo>
                  <a:pt x="7711394" y="0"/>
                </a:lnTo>
                <a:lnTo>
                  <a:pt x="7711394" y="5143500"/>
                </a:lnTo>
                <a:lnTo>
                  <a:pt x="0" y="5143500"/>
                </a:lnTo>
                <a:lnTo>
                  <a:pt x="0" y="0"/>
                </a:lnTo>
                <a:close/>
              </a:path>
            </a:pathLst>
          </a:custGeom>
          <a:blipFill>
            <a:blip r:embed="rId3"/>
            <a:stretch>
              <a:fillRect/>
            </a:stretch>
          </a:blipFill>
          <a:ln w="76200">
            <a:noFill/>
          </a:ln>
        </p:spPr>
      </p:sp>
      <p:sp>
        <p:nvSpPr>
          <p:cNvPr id="6" name="Freeform 6"/>
          <p:cNvSpPr/>
          <p:nvPr/>
        </p:nvSpPr>
        <p:spPr>
          <a:xfrm>
            <a:off x="1025306" y="526882"/>
            <a:ext cx="6438900" cy="4366511"/>
          </a:xfrm>
          <a:custGeom>
            <a:avLst/>
            <a:gdLst/>
            <a:ahLst/>
            <a:cxnLst/>
            <a:rect l="l" t="t" r="r" b="b"/>
            <a:pathLst>
              <a:path w="7711394" h="5143500">
                <a:moveTo>
                  <a:pt x="0" y="0"/>
                </a:moveTo>
                <a:lnTo>
                  <a:pt x="7711394" y="0"/>
                </a:lnTo>
                <a:lnTo>
                  <a:pt x="7711394" y="5143500"/>
                </a:lnTo>
                <a:lnTo>
                  <a:pt x="0" y="5143500"/>
                </a:lnTo>
                <a:lnTo>
                  <a:pt x="0" y="0"/>
                </a:lnTo>
                <a:close/>
              </a:path>
            </a:pathLst>
          </a:custGeom>
          <a:blipFill>
            <a:blip r:embed="rId4"/>
            <a:stretch>
              <a:fillRect l="-12501" r="-13529" b="-6727"/>
            </a:stretch>
          </a:blipFill>
          <a:ln w="76200">
            <a:noFill/>
          </a:ln>
        </p:spPr>
      </p:sp>
      <p:sp>
        <p:nvSpPr>
          <p:cNvPr id="16" name="Freeform 7">
            <a:extLst>
              <a:ext uri="{FF2B5EF4-FFF2-40B4-BE49-F238E27FC236}">
                <a16:creationId xmlns:a16="http://schemas.microsoft.com/office/drawing/2014/main" id="{EC51F032-D56C-71A7-85DF-DD47B4F703ED}"/>
              </a:ext>
            </a:extLst>
          </p:cNvPr>
          <p:cNvSpPr/>
          <p:nvPr/>
        </p:nvSpPr>
        <p:spPr>
          <a:xfrm>
            <a:off x="16306800" y="96923"/>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sp>
        <p:nvSpPr>
          <p:cNvPr id="18" name="Tekstvak 17">
            <a:extLst>
              <a:ext uri="{FF2B5EF4-FFF2-40B4-BE49-F238E27FC236}">
                <a16:creationId xmlns:a16="http://schemas.microsoft.com/office/drawing/2014/main" id="{6A8E9732-401A-A06D-09A1-EE478255056B}"/>
              </a:ext>
            </a:extLst>
          </p:cNvPr>
          <p:cNvSpPr txBox="1"/>
          <p:nvPr/>
        </p:nvSpPr>
        <p:spPr>
          <a:xfrm>
            <a:off x="8878947" y="8233751"/>
            <a:ext cx="5987060" cy="830997"/>
          </a:xfrm>
          <a:prstGeom prst="rect">
            <a:avLst/>
          </a:prstGeom>
          <a:noFill/>
        </p:spPr>
        <p:txBody>
          <a:bodyPr wrap="square" rtlCol="0">
            <a:spAutoFit/>
          </a:bodyPr>
          <a:lstStyle/>
          <a:p>
            <a:pPr algn="r"/>
            <a:r>
              <a:rPr lang="nl-NL" sz="2400" dirty="0">
                <a:solidFill>
                  <a:srgbClr val="420001"/>
                </a:solidFill>
                <a:latin typeface="Cambria" panose="02040503050406030204" pitchFamily="18" charset="0"/>
              </a:rPr>
              <a:t>Heeft er iemand van jullie wel eens gehoord van Rome? </a:t>
            </a:r>
          </a:p>
        </p:txBody>
      </p:sp>
      <p:sp>
        <p:nvSpPr>
          <p:cNvPr id="3" name="Freeform 3">
            <a:extLst>
              <a:ext uri="{FF2B5EF4-FFF2-40B4-BE49-F238E27FC236}">
                <a16:creationId xmlns:a16="http://schemas.microsoft.com/office/drawing/2014/main" id="{CDA7F2E8-B805-A5D4-9D61-D86171D52141}"/>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4" name="Freeform 7">
            <a:extLst>
              <a:ext uri="{FF2B5EF4-FFF2-40B4-BE49-F238E27FC236}">
                <a16:creationId xmlns:a16="http://schemas.microsoft.com/office/drawing/2014/main" id="{8327236A-87D6-9CA7-D270-C347D87A94AE}"/>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pic>
        <p:nvPicPr>
          <p:cNvPr id="7" name="Afbeelding 6" descr="Afbeelding met tekening&#10;&#10;Automatisch gegenereerde beschrijving">
            <a:extLst>
              <a:ext uri="{FF2B5EF4-FFF2-40B4-BE49-F238E27FC236}">
                <a16:creationId xmlns:a16="http://schemas.microsoft.com/office/drawing/2014/main" id="{BAFF94DD-91B7-8D6A-0613-7CFDA77039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7" name="Tekstvak 16">
            <a:extLst>
              <a:ext uri="{FF2B5EF4-FFF2-40B4-BE49-F238E27FC236}">
                <a16:creationId xmlns:a16="http://schemas.microsoft.com/office/drawing/2014/main" id="{E033D6FF-E9C8-1E9B-2882-32ACD2914DDC}"/>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12" name="TextBox 12"/>
          <p:cNvSpPr txBox="1"/>
          <p:nvPr/>
        </p:nvSpPr>
        <p:spPr>
          <a:xfrm>
            <a:off x="8749445" y="5188527"/>
            <a:ext cx="5987060" cy="2516779"/>
          </a:xfrm>
          <a:prstGeom prst="rect">
            <a:avLst/>
          </a:prstGeom>
        </p:spPr>
        <p:txBody>
          <a:bodyPr wrap="square" lIns="0" tIns="0" rIns="0" bIns="0" rtlCol="0" anchor="t">
            <a:spAutoFit/>
          </a:bodyPr>
          <a:lstStyle/>
          <a:p>
            <a:pPr algn="r">
              <a:lnSpc>
                <a:spcPct val="150000"/>
              </a:lnSpc>
            </a:pPr>
            <a:r>
              <a:rPr lang="nl-NL" sz="2000" dirty="0">
                <a:solidFill>
                  <a:srgbClr val="BF2400"/>
                </a:solidFill>
                <a:latin typeface="Cambria" panose="02040503050406030204" pitchFamily="18" charset="0"/>
              </a:rPr>
              <a:t>. </a:t>
            </a:r>
          </a:p>
          <a:p>
            <a:pPr algn="r">
              <a:lnSpc>
                <a:spcPct val="150000"/>
              </a:lnSpc>
            </a:pPr>
            <a:endParaRPr lang="nl-NL" sz="2000" dirty="0">
              <a:solidFill>
                <a:srgbClr val="BF2400"/>
              </a:solidFill>
              <a:latin typeface="Cambria" panose="02040503050406030204" pitchFamily="18" charset="0"/>
            </a:endParaRPr>
          </a:p>
          <a:p>
            <a:pPr algn="r">
              <a:lnSpc>
                <a:spcPct val="150000"/>
              </a:lnSpc>
            </a:pPr>
            <a:r>
              <a:rPr lang="nl-NL" sz="2400" dirty="0">
                <a:solidFill>
                  <a:srgbClr val="420001"/>
                </a:solidFill>
                <a:latin typeface="Cambria" panose="02040503050406030204" pitchFamily="18" charset="0"/>
              </a:rPr>
              <a:t>Julius Caesar leefde heel lang geleden. Meer dan 2.100 jaar! Hij werd geboren in het jaar 100 </a:t>
            </a:r>
            <a:r>
              <a:rPr lang="nl-NL" sz="2400" dirty="0" err="1">
                <a:solidFill>
                  <a:srgbClr val="420001"/>
                </a:solidFill>
                <a:latin typeface="Cambria" panose="02040503050406030204" pitchFamily="18" charset="0"/>
              </a:rPr>
              <a:t>v.g.j</a:t>
            </a:r>
            <a:r>
              <a:rPr lang="nl-NL" sz="2400" dirty="0">
                <a:solidFill>
                  <a:srgbClr val="420001"/>
                </a:solidFill>
                <a:latin typeface="Cambria" panose="02040503050406030204" pitchFamily="18" charset="0"/>
              </a:rPr>
              <a:t>. in de stad Rome. </a:t>
            </a:r>
          </a:p>
        </p:txBody>
      </p:sp>
      <p:pic>
        <p:nvPicPr>
          <p:cNvPr id="4100" name="Picture 4" descr="The curious story of Rome's talking statues - Wanted in Rome">
            <a:extLst>
              <a:ext uri="{FF2B5EF4-FFF2-40B4-BE49-F238E27FC236}">
                <a16:creationId xmlns:a16="http://schemas.microsoft.com/office/drawing/2014/main" id="{4A94BFAB-F340-9914-65A1-B05A198C32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67" t="-991" r="5311" b="3452"/>
          <a:stretch/>
        </p:blipFill>
        <p:spPr bwMode="auto">
          <a:xfrm>
            <a:off x="8602130" y="546065"/>
            <a:ext cx="6438901" cy="4366511"/>
          </a:xfrm>
          <a:prstGeom prst="rect">
            <a:avLst/>
          </a:prstGeom>
          <a:noFill/>
          <a:ln w="76200">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5A4436C-64E8-7691-5F0A-0835DD136C1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3" name="Afbeelding 2" descr="Afbeelding met tekening&#10;&#10;Automatisch gegenereerde beschrijving">
            <a:extLst>
              <a:ext uri="{FF2B5EF4-FFF2-40B4-BE49-F238E27FC236}">
                <a16:creationId xmlns:a16="http://schemas.microsoft.com/office/drawing/2014/main" id="{0643D71D-899A-0B86-593D-B0D86CBEA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21F8B092-8DBE-24D3-2031-407148C7BB71}"/>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577EA77D-03B3-F57E-D597-A68DD00984A4}"/>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6" name="Rechthoek 5">
            <a:extLst>
              <a:ext uri="{FF2B5EF4-FFF2-40B4-BE49-F238E27FC236}">
                <a16:creationId xmlns:a16="http://schemas.microsoft.com/office/drawing/2014/main" id="{5FFB5895-51C4-6786-F89C-857C0E925733}"/>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CF36C50-F8AF-FA53-1EEB-3B34C830BF00}"/>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2: Hoe zagen de Romeinse wegen eruit?</a:t>
            </a:r>
          </a:p>
          <a:p>
            <a:endParaRPr lang="nl-NL" sz="4000" dirty="0">
              <a:solidFill>
                <a:schemeClr val="bg1"/>
              </a:solidFill>
              <a:latin typeface="Cambria" panose="02040503050406030204" pitchFamily="18" charset="0"/>
            </a:endParaRPr>
          </a:p>
        </p:txBody>
      </p:sp>
      <p:sp>
        <p:nvSpPr>
          <p:cNvPr id="8" name="Freeform 5">
            <a:extLst>
              <a:ext uri="{FF2B5EF4-FFF2-40B4-BE49-F238E27FC236}">
                <a16:creationId xmlns:a16="http://schemas.microsoft.com/office/drawing/2014/main" id="{E16BD587-9E65-5AC3-68A7-E99B61405846}"/>
              </a:ext>
            </a:extLst>
          </p:cNvPr>
          <p:cNvSpPr/>
          <p:nvPr/>
        </p:nvSpPr>
        <p:spPr>
          <a:xfrm>
            <a:off x="2215843" y="118110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sp>
      <p:sp>
        <p:nvSpPr>
          <p:cNvPr id="9" name="Freeform 6">
            <a:extLst>
              <a:ext uri="{FF2B5EF4-FFF2-40B4-BE49-F238E27FC236}">
                <a16:creationId xmlns:a16="http://schemas.microsoft.com/office/drawing/2014/main" id="{EA6F1D03-9F74-1458-CB4C-7F223EBE8602}"/>
              </a:ext>
            </a:extLst>
          </p:cNvPr>
          <p:cNvSpPr/>
          <p:nvPr/>
        </p:nvSpPr>
        <p:spPr>
          <a:xfrm rot="761983">
            <a:off x="9461829" y="2444858"/>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sp>
      <p:sp>
        <p:nvSpPr>
          <p:cNvPr id="10" name="Rechthoek 9">
            <a:extLst>
              <a:ext uri="{FF2B5EF4-FFF2-40B4-BE49-F238E27FC236}">
                <a16:creationId xmlns:a16="http://schemas.microsoft.com/office/drawing/2014/main" id="{B7124853-1DA7-A23F-A33E-32B60C053844}"/>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30DA0967-F444-E3D8-9F10-00310A4264B1}"/>
              </a:ext>
            </a:extLst>
          </p:cNvPr>
          <p:cNvSpPr txBox="1"/>
          <p:nvPr/>
        </p:nvSpPr>
        <p:spPr>
          <a:xfrm>
            <a:off x="12285279" y="7274379"/>
            <a:ext cx="113249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Nee</a:t>
            </a:r>
          </a:p>
        </p:txBody>
      </p:sp>
      <p:sp>
        <p:nvSpPr>
          <p:cNvPr id="12" name="Tekstvak 11">
            <a:extLst>
              <a:ext uri="{FF2B5EF4-FFF2-40B4-BE49-F238E27FC236}">
                <a16:creationId xmlns:a16="http://schemas.microsoft.com/office/drawing/2014/main" id="{E1D00EE5-E70B-A542-D2DF-3A4CE409951C}"/>
              </a:ext>
            </a:extLst>
          </p:cNvPr>
          <p:cNvSpPr txBox="1"/>
          <p:nvPr/>
        </p:nvSpPr>
        <p:spPr>
          <a:xfrm>
            <a:off x="7961771" y="5143500"/>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13" name="Rechthoek 12">
            <a:extLst>
              <a:ext uri="{FF2B5EF4-FFF2-40B4-BE49-F238E27FC236}">
                <a16:creationId xmlns:a16="http://schemas.microsoft.com/office/drawing/2014/main" id="{70582C4B-9AC7-9906-EE2E-03EF1DB56A66}"/>
              </a:ext>
            </a:extLst>
          </p:cNvPr>
          <p:cNvSpPr/>
          <p:nvPr/>
        </p:nvSpPr>
        <p:spPr>
          <a:xfrm>
            <a:off x="914400" y="5835503"/>
            <a:ext cx="4663080" cy="3243168"/>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Mysterie opgelost: daarom is er geen snelweg A3 - indebuurt Amsterdam">
            <a:extLst>
              <a:ext uri="{FF2B5EF4-FFF2-40B4-BE49-F238E27FC236}">
                <a16:creationId xmlns:a16="http://schemas.microsoft.com/office/drawing/2014/main" id="{A34522C1-4AA8-2E0A-6A4E-C130105685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42" t="-1566" r="5260" b="1566"/>
          <a:stretch/>
        </p:blipFill>
        <p:spPr bwMode="auto">
          <a:xfrm>
            <a:off x="1068668" y="6002558"/>
            <a:ext cx="4412855" cy="2909057"/>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18">
            <a:extLst>
              <a:ext uri="{FF2B5EF4-FFF2-40B4-BE49-F238E27FC236}">
                <a16:creationId xmlns:a16="http://schemas.microsoft.com/office/drawing/2014/main" id="{29DD300F-3AD2-08AF-CD6B-65643FEE95AD}"/>
              </a:ext>
            </a:extLst>
          </p:cNvPr>
          <p:cNvSpPr/>
          <p:nvPr/>
        </p:nvSpPr>
        <p:spPr>
          <a:xfrm>
            <a:off x="10467174" y="5835502"/>
            <a:ext cx="4663080" cy="3243168"/>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8" name="Picture 4" descr="Italy's Roman Roads | ITALY Magazine">
            <a:extLst>
              <a:ext uri="{FF2B5EF4-FFF2-40B4-BE49-F238E27FC236}">
                <a16:creationId xmlns:a16="http://schemas.microsoft.com/office/drawing/2014/main" id="{DE25FE3B-D280-B486-B94C-3F33E4BCF0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55" r="10765" b="5384"/>
          <a:stretch/>
        </p:blipFill>
        <p:spPr bwMode="auto">
          <a:xfrm>
            <a:off x="10597988" y="6002558"/>
            <a:ext cx="4343020" cy="290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849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1AE7E164-18A2-EE2C-EFBA-E736D113092A}"/>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3" name="Afbeelding 2" descr="Afbeelding met tekening&#10;&#10;Automatisch gegenereerde beschrijving">
            <a:extLst>
              <a:ext uri="{FF2B5EF4-FFF2-40B4-BE49-F238E27FC236}">
                <a16:creationId xmlns:a16="http://schemas.microsoft.com/office/drawing/2014/main" id="{98B8A81D-47FF-D856-1A65-B6F3D0CAD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DCD7D1E6-EC06-6A15-2B51-6004399B703C}"/>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C46DDC50-A4AF-BB5F-14D6-3E2D92B45CE7}"/>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6" name="Freeform 3">
            <a:extLst>
              <a:ext uri="{FF2B5EF4-FFF2-40B4-BE49-F238E27FC236}">
                <a16:creationId xmlns:a16="http://schemas.microsoft.com/office/drawing/2014/main" id="{7862F62B-32A4-5A50-CB1C-08661B16C77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7" name="Afbeelding 6" descr="Afbeelding met tekening&#10;&#10;Automatisch gegenereerde beschrijving">
            <a:extLst>
              <a:ext uri="{FF2B5EF4-FFF2-40B4-BE49-F238E27FC236}">
                <a16:creationId xmlns:a16="http://schemas.microsoft.com/office/drawing/2014/main" id="{A6C45B7F-87E3-450B-A732-EF0F703AB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8" name="Tekstvak 7">
            <a:extLst>
              <a:ext uri="{FF2B5EF4-FFF2-40B4-BE49-F238E27FC236}">
                <a16:creationId xmlns:a16="http://schemas.microsoft.com/office/drawing/2014/main" id="{D15C1DB4-584E-98C0-930E-AAFB961C7996}"/>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9" name="Freeform 7">
            <a:extLst>
              <a:ext uri="{FF2B5EF4-FFF2-40B4-BE49-F238E27FC236}">
                <a16:creationId xmlns:a16="http://schemas.microsoft.com/office/drawing/2014/main" id="{2F94C783-1FFE-CA7B-DE32-19B7748D1F1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10" name="Rechthoek 9">
            <a:extLst>
              <a:ext uri="{FF2B5EF4-FFF2-40B4-BE49-F238E27FC236}">
                <a16:creationId xmlns:a16="http://schemas.microsoft.com/office/drawing/2014/main" id="{1E9A7E45-4474-4B86-D0BB-DE949F9EF3D8}"/>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DB64E649-DD56-3B64-4650-3FF20627567C}"/>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2: Hoe zagen de Romeinse wegen eruit?</a:t>
            </a:r>
          </a:p>
          <a:p>
            <a:endParaRPr lang="nl-NL" sz="4000" dirty="0">
              <a:solidFill>
                <a:schemeClr val="bg1"/>
              </a:solidFill>
              <a:latin typeface="Cambria" panose="02040503050406030204" pitchFamily="18" charset="0"/>
            </a:endParaRPr>
          </a:p>
        </p:txBody>
      </p:sp>
      <p:sp>
        <p:nvSpPr>
          <p:cNvPr id="12" name="Freeform 5">
            <a:extLst>
              <a:ext uri="{FF2B5EF4-FFF2-40B4-BE49-F238E27FC236}">
                <a16:creationId xmlns:a16="http://schemas.microsoft.com/office/drawing/2014/main" id="{A9EB26CC-73B6-C498-EE9E-5F922F37549C}"/>
              </a:ext>
            </a:extLst>
          </p:cNvPr>
          <p:cNvSpPr/>
          <p:nvPr/>
        </p:nvSpPr>
        <p:spPr>
          <a:xfrm>
            <a:off x="2215843" y="118110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sp>
      <p:sp>
        <p:nvSpPr>
          <p:cNvPr id="13" name="Freeform 6">
            <a:extLst>
              <a:ext uri="{FF2B5EF4-FFF2-40B4-BE49-F238E27FC236}">
                <a16:creationId xmlns:a16="http://schemas.microsoft.com/office/drawing/2014/main" id="{32890C10-BCAA-D49C-55B5-4DDA3D6FC7F3}"/>
              </a:ext>
            </a:extLst>
          </p:cNvPr>
          <p:cNvSpPr/>
          <p:nvPr/>
        </p:nvSpPr>
        <p:spPr>
          <a:xfrm rot="761983">
            <a:off x="9244444" y="1773255"/>
            <a:ext cx="5896519" cy="7524052"/>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sp>
      <p:sp>
        <p:nvSpPr>
          <p:cNvPr id="14" name="Rechthoek 13">
            <a:extLst>
              <a:ext uri="{FF2B5EF4-FFF2-40B4-BE49-F238E27FC236}">
                <a16:creationId xmlns:a16="http://schemas.microsoft.com/office/drawing/2014/main" id="{1A54C08A-4318-67E6-C04C-A23E45D579FD}"/>
              </a:ext>
            </a:extLst>
          </p:cNvPr>
          <p:cNvSpPr/>
          <p:nvPr/>
        </p:nvSpPr>
        <p:spPr>
          <a:xfrm>
            <a:off x="11855435" y="7179129"/>
            <a:ext cx="1979888" cy="8983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2A0DA60E-B1AB-1048-24EE-66A01CCDD605}"/>
              </a:ext>
            </a:extLst>
          </p:cNvPr>
          <p:cNvSpPr txBox="1"/>
          <p:nvPr/>
        </p:nvSpPr>
        <p:spPr>
          <a:xfrm>
            <a:off x="12285279" y="7274379"/>
            <a:ext cx="1132490" cy="707886"/>
          </a:xfrm>
          <a:prstGeom prst="rect">
            <a:avLst/>
          </a:prstGeom>
          <a:noFill/>
        </p:spPr>
        <p:txBody>
          <a:bodyPr wrap="square" rtlCol="0">
            <a:spAutoFit/>
          </a:bodyPr>
          <a:lstStyle/>
          <a:p>
            <a:r>
              <a:rPr lang="nl-NL" sz="4000" dirty="0">
                <a:solidFill>
                  <a:schemeClr val="bg1"/>
                </a:solidFill>
                <a:latin typeface="Cambria" panose="02040503050406030204" pitchFamily="18" charset="0"/>
              </a:rPr>
              <a:t>Nee</a:t>
            </a:r>
          </a:p>
        </p:txBody>
      </p:sp>
      <p:sp>
        <p:nvSpPr>
          <p:cNvPr id="16" name="Tekstvak 15">
            <a:extLst>
              <a:ext uri="{FF2B5EF4-FFF2-40B4-BE49-F238E27FC236}">
                <a16:creationId xmlns:a16="http://schemas.microsoft.com/office/drawing/2014/main" id="{C7850411-C184-E57D-2DBE-2AFE97AE2A0C}"/>
              </a:ext>
            </a:extLst>
          </p:cNvPr>
          <p:cNvSpPr txBox="1"/>
          <p:nvPr/>
        </p:nvSpPr>
        <p:spPr>
          <a:xfrm>
            <a:off x="7961771" y="5143500"/>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17" name="Rechthoek 16">
            <a:extLst>
              <a:ext uri="{FF2B5EF4-FFF2-40B4-BE49-F238E27FC236}">
                <a16:creationId xmlns:a16="http://schemas.microsoft.com/office/drawing/2014/main" id="{1DC060EC-0B57-B71D-3B63-CD8EB39066A0}"/>
              </a:ext>
            </a:extLst>
          </p:cNvPr>
          <p:cNvSpPr/>
          <p:nvPr/>
        </p:nvSpPr>
        <p:spPr>
          <a:xfrm>
            <a:off x="914400" y="5835503"/>
            <a:ext cx="4663080" cy="3243168"/>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Picture 2" descr="Mysterie opgelost: daarom is er geen snelweg A3 - indebuurt Amsterdam">
            <a:extLst>
              <a:ext uri="{FF2B5EF4-FFF2-40B4-BE49-F238E27FC236}">
                <a16:creationId xmlns:a16="http://schemas.microsoft.com/office/drawing/2014/main" id="{A425EDAD-8B0C-D1DB-2BA0-8EE88A406A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42" t="-1566" r="5260" b="1566"/>
          <a:stretch/>
        </p:blipFill>
        <p:spPr bwMode="auto">
          <a:xfrm>
            <a:off x="1068668" y="6002558"/>
            <a:ext cx="4412855" cy="2909057"/>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18">
            <a:extLst>
              <a:ext uri="{FF2B5EF4-FFF2-40B4-BE49-F238E27FC236}">
                <a16:creationId xmlns:a16="http://schemas.microsoft.com/office/drawing/2014/main" id="{6E26072F-90D0-E760-727F-0EFFF9CA7DC7}"/>
              </a:ext>
            </a:extLst>
          </p:cNvPr>
          <p:cNvSpPr/>
          <p:nvPr/>
        </p:nvSpPr>
        <p:spPr>
          <a:xfrm>
            <a:off x="10134600" y="5451484"/>
            <a:ext cx="5444782" cy="370657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4" descr="Italy's Roman Roads | ITALY Magazine">
            <a:extLst>
              <a:ext uri="{FF2B5EF4-FFF2-40B4-BE49-F238E27FC236}">
                <a16:creationId xmlns:a16="http://schemas.microsoft.com/office/drawing/2014/main" id="{7D6DDC18-D76E-64D1-1E09-38E72DC3B3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55" r="10765" b="5384"/>
          <a:stretch/>
        </p:blipFill>
        <p:spPr bwMode="auto">
          <a:xfrm>
            <a:off x="10311843" y="5603230"/>
            <a:ext cx="5080557" cy="34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220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712ECE8-0646-FEB0-C708-051CC94684FF}"/>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3" name="Afbeelding 2" descr="Afbeelding met tekening&#10;&#10;Automatisch gegenereerde beschrijving">
            <a:extLst>
              <a:ext uri="{FF2B5EF4-FFF2-40B4-BE49-F238E27FC236}">
                <a16:creationId xmlns:a16="http://schemas.microsoft.com/office/drawing/2014/main" id="{BC480887-A227-ED0F-8D0F-DAF990023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7CAD2266-C686-6CEC-2FCF-791738D25B63}"/>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E40E569C-4BD6-A244-3F89-4CF4232A7CC8}"/>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58" name="Rechthoek 57">
            <a:extLst>
              <a:ext uri="{FF2B5EF4-FFF2-40B4-BE49-F238E27FC236}">
                <a16:creationId xmlns:a16="http://schemas.microsoft.com/office/drawing/2014/main" id="{D49BE8E0-C6C9-65DE-2722-9FB582AA9630}"/>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Tekstvak 58">
            <a:extLst>
              <a:ext uri="{FF2B5EF4-FFF2-40B4-BE49-F238E27FC236}">
                <a16:creationId xmlns:a16="http://schemas.microsoft.com/office/drawing/2014/main" id="{03349241-6B8D-6CC3-F261-46792389C6D2}"/>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3: Wat waren de Romeinse Limes?</a:t>
            </a:r>
          </a:p>
          <a:p>
            <a:endParaRPr lang="nl-NL" sz="4000" dirty="0">
              <a:solidFill>
                <a:schemeClr val="bg1"/>
              </a:solidFill>
              <a:latin typeface="Cambria" panose="02040503050406030204" pitchFamily="18" charset="0"/>
            </a:endParaRPr>
          </a:p>
        </p:txBody>
      </p:sp>
      <p:sp>
        <p:nvSpPr>
          <p:cNvPr id="60" name="Freeform 5">
            <a:extLst>
              <a:ext uri="{FF2B5EF4-FFF2-40B4-BE49-F238E27FC236}">
                <a16:creationId xmlns:a16="http://schemas.microsoft.com/office/drawing/2014/main" id="{DDF9F07D-CDA1-8337-AAD7-F7C4733BFAEE}"/>
              </a:ext>
            </a:extLst>
          </p:cNvPr>
          <p:cNvSpPr/>
          <p:nvPr/>
        </p:nvSpPr>
        <p:spPr>
          <a:xfrm>
            <a:off x="2315783"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sp>
      <p:sp>
        <p:nvSpPr>
          <p:cNvPr id="61" name="Freeform 6">
            <a:extLst>
              <a:ext uri="{FF2B5EF4-FFF2-40B4-BE49-F238E27FC236}">
                <a16:creationId xmlns:a16="http://schemas.microsoft.com/office/drawing/2014/main" id="{AE74CF48-2D58-4FC7-0315-CD3908013C67}"/>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sp>
      <p:sp>
        <p:nvSpPr>
          <p:cNvPr id="64" name="Tekstvak 63">
            <a:extLst>
              <a:ext uri="{FF2B5EF4-FFF2-40B4-BE49-F238E27FC236}">
                <a16:creationId xmlns:a16="http://schemas.microsoft.com/office/drawing/2014/main" id="{70A1F19C-034D-7515-3C59-8868B883FB72}"/>
              </a:ext>
            </a:extLst>
          </p:cNvPr>
          <p:cNvSpPr txBox="1"/>
          <p:nvPr/>
        </p:nvSpPr>
        <p:spPr>
          <a:xfrm>
            <a:off x="7961771" y="5143500"/>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65" name="Rechthoek 64">
            <a:extLst>
              <a:ext uri="{FF2B5EF4-FFF2-40B4-BE49-F238E27FC236}">
                <a16:creationId xmlns:a16="http://schemas.microsoft.com/office/drawing/2014/main" id="{5514A3C9-7E26-62E9-BFB5-B464D8E8FD0C}"/>
              </a:ext>
            </a:extLst>
          </p:cNvPr>
          <p:cNvSpPr/>
          <p:nvPr/>
        </p:nvSpPr>
        <p:spPr>
          <a:xfrm>
            <a:off x="1719106" y="6957924"/>
            <a:ext cx="3513659" cy="1247003"/>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Tekstvak 65">
            <a:extLst>
              <a:ext uri="{FF2B5EF4-FFF2-40B4-BE49-F238E27FC236}">
                <a16:creationId xmlns:a16="http://schemas.microsoft.com/office/drawing/2014/main" id="{4C255DCF-0926-3A2D-2803-242B2A38DB6F}"/>
              </a:ext>
            </a:extLst>
          </p:cNvPr>
          <p:cNvSpPr txBox="1"/>
          <p:nvPr/>
        </p:nvSpPr>
        <p:spPr>
          <a:xfrm>
            <a:off x="1797491" y="7083952"/>
            <a:ext cx="4062452" cy="954107"/>
          </a:xfrm>
          <a:prstGeom prst="rect">
            <a:avLst/>
          </a:prstGeom>
          <a:noFill/>
        </p:spPr>
        <p:txBody>
          <a:bodyPr wrap="square" rtlCol="0">
            <a:spAutoFit/>
          </a:bodyPr>
          <a:lstStyle/>
          <a:p>
            <a:r>
              <a:rPr lang="nl-NL" sz="2800" dirty="0">
                <a:solidFill>
                  <a:schemeClr val="bg1"/>
                </a:solidFill>
                <a:latin typeface="Cambria" panose="02040503050406030204" pitchFamily="18" charset="0"/>
              </a:rPr>
              <a:t>De grenzen van het Romeinse Rijk</a:t>
            </a:r>
          </a:p>
        </p:txBody>
      </p:sp>
      <p:sp>
        <p:nvSpPr>
          <p:cNvPr id="69" name="Rechthoek 68">
            <a:extLst>
              <a:ext uri="{FF2B5EF4-FFF2-40B4-BE49-F238E27FC236}">
                <a16:creationId xmlns:a16="http://schemas.microsoft.com/office/drawing/2014/main" id="{84C6123C-B720-F135-9891-F3BA5582AAA4}"/>
              </a:ext>
            </a:extLst>
          </p:cNvPr>
          <p:cNvSpPr/>
          <p:nvPr/>
        </p:nvSpPr>
        <p:spPr>
          <a:xfrm>
            <a:off x="11148448" y="6957924"/>
            <a:ext cx="3513659" cy="1247003"/>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Tekstvak 69">
            <a:extLst>
              <a:ext uri="{FF2B5EF4-FFF2-40B4-BE49-F238E27FC236}">
                <a16:creationId xmlns:a16="http://schemas.microsoft.com/office/drawing/2014/main" id="{5E670259-589B-4D0F-4D75-B16C834A753E}"/>
              </a:ext>
            </a:extLst>
          </p:cNvPr>
          <p:cNvSpPr txBox="1"/>
          <p:nvPr/>
        </p:nvSpPr>
        <p:spPr>
          <a:xfrm>
            <a:off x="11226833" y="7083952"/>
            <a:ext cx="4062452" cy="954107"/>
          </a:xfrm>
          <a:prstGeom prst="rect">
            <a:avLst/>
          </a:prstGeom>
          <a:noFill/>
        </p:spPr>
        <p:txBody>
          <a:bodyPr wrap="square" rtlCol="0">
            <a:spAutoFit/>
          </a:bodyPr>
          <a:lstStyle/>
          <a:p>
            <a:r>
              <a:rPr lang="nl-NL" sz="2800" dirty="0">
                <a:solidFill>
                  <a:schemeClr val="bg1"/>
                </a:solidFill>
                <a:latin typeface="Cambria" panose="02040503050406030204" pitchFamily="18" charset="0"/>
              </a:rPr>
              <a:t>De legers van het Romeinse Rijk</a:t>
            </a:r>
          </a:p>
        </p:txBody>
      </p:sp>
    </p:spTree>
    <p:extLst>
      <p:ext uri="{BB962C8B-B14F-4D97-AF65-F5344CB8AC3E}">
        <p14:creationId xmlns:p14="http://schemas.microsoft.com/office/powerpoint/2010/main" val="1368007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38FE439-9C55-3861-C9A8-FCDD5DDE5E9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3" name="Afbeelding 2" descr="Afbeelding met tekening&#10;&#10;Automatisch gegenereerde beschrijving">
            <a:extLst>
              <a:ext uri="{FF2B5EF4-FFF2-40B4-BE49-F238E27FC236}">
                <a16:creationId xmlns:a16="http://schemas.microsoft.com/office/drawing/2014/main" id="{6DED42C7-78FA-4DE6-26A1-731221296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D84CFD2A-8595-93F5-4012-52F6F4BD9828}"/>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DD213BCD-6627-7213-B3D5-F7D09B7AF25B}"/>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6" name="Freeform 3">
            <a:extLst>
              <a:ext uri="{FF2B5EF4-FFF2-40B4-BE49-F238E27FC236}">
                <a16:creationId xmlns:a16="http://schemas.microsoft.com/office/drawing/2014/main" id="{8B6E0819-734A-8ABE-51EC-A6D1880353F4}"/>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7" name="Afbeelding 6" descr="Afbeelding met tekening&#10;&#10;Automatisch gegenereerde beschrijving">
            <a:extLst>
              <a:ext uri="{FF2B5EF4-FFF2-40B4-BE49-F238E27FC236}">
                <a16:creationId xmlns:a16="http://schemas.microsoft.com/office/drawing/2014/main" id="{A82B75C2-83BA-7DA6-A580-D15C8700A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8" name="Tekstvak 7">
            <a:extLst>
              <a:ext uri="{FF2B5EF4-FFF2-40B4-BE49-F238E27FC236}">
                <a16:creationId xmlns:a16="http://schemas.microsoft.com/office/drawing/2014/main" id="{D119AB75-DCC9-483E-B4EC-6F056E5786A6}"/>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9" name="Freeform 7">
            <a:extLst>
              <a:ext uri="{FF2B5EF4-FFF2-40B4-BE49-F238E27FC236}">
                <a16:creationId xmlns:a16="http://schemas.microsoft.com/office/drawing/2014/main" id="{0F1AB0D5-B239-3AD1-5F51-13F4AA267B77}"/>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10" name="Rechthoek 9">
            <a:extLst>
              <a:ext uri="{FF2B5EF4-FFF2-40B4-BE49-F238E27FC236}">
                <a16:creationId xmlns:a16="http://schemas.microsoft.com/office/drawing/2014/main" id="{292E2822-A19D-842A-4A8E-0D4C297F3956}"/>
              </a:ext>
            </a:extLst>
          </p:cNvPr>
          <p:cNvSpPr/>
          <p:nvPr/>
        </p:nvSpPr>
        <p:spPr>
          <a:xfrm>
            <a:off x="1447800" y="1181100"/>
            <a:ext cx="13030200" cy="108888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6832438C-1FF7-85E9-D36D-BE42CDD4782A}"/>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3: Wat waren de Romeinse Limes?</a:t>
            </a:r>
          </a:p>
          <a:p>
            <a:endParaRPr lang="nl-NL" sz="4000" dirty="0">
              <a:solidFill>
                <a:schemeClr val="bg1"/>
              </a:solidFill>
              <a:latin typeface="Cambria" panose="02040503050406030204" pitchFamily="18" charset="0"/>
            </a:endParaRPr>
          </a:p>
        </p:txBody>
      </p:sp>
      <p:sp>
        <p:nvSpPr>
          <p:cNvPr id="12" name="Freeform 5">
            <a:extLst>
              <a:ext uri="{FF2B5EF4-FFF2-40B4-BE49-F238E27FC236}">
                <a16:creationId xmlns:a16="http://schemas.microsoft.com/office/drawing/2014/main" id="{CB27605B-280E-C842-4B37-71C74486814C}"/>
              </a:ext>
            </a:extLst>
          </p:cNvPr>
          <p:cNvSpPr/>
          <p:nvPr/>
        </p:nvSpPr>
        <p:spPr>
          <a:xfrm>
            <a:off x="2046184" y="923557"/>
            <a:ext cx="4154223" cy="660701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4"/>
            <a:stretch>
              <a:fillRect r="-207620"/>
            </a:stretch>
          </a:blipFill>
        </p:spPr>
      </p:sp>
      <p:sp>
        <p:nvSpPr>
          <p:cNvPr id="13" name="Freeform 6">
            <a:extLst>
              <a:ext uri="{FF2B5EF4-FFF2-40B4-BE49-F238E27FC236}">
                <a16:creationId xmlns:a16="http://schemas.microsoft.com/office/drawing/2014/main" id="{E0C30E78-8C8A-35DD-B9CB-5678B058D695}"/>
              </a:ext>
            </a:extLst>
          </p:cNvPr>
          <p:cNvSpPr/>
          <p:nvPr/>
        </p:nvSpPr>
        <p:spPr>
          <a:xfrm rot="761983">
            <a:off x="9489709" y="3392851"/>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4"/>
            <a:stretch>
              <a:fillRect l="-151246"/>
            </a:stretch>
          </a:blipFill>
        </p:spPr>
      </p:sp>
      <p:sp>
        <p:nvSpPr>
          <p:cNvPr id="14" name="Tekstvak 13">
            <a:extLst>
              <a:ext uri="{FF2B5EF4-FFF2-40B4-BE49-F238E27FC236}">
                <a16:creationId xmlns:a16="http://schemas.microsoft.com/office/drawing/2014/main" id="{F9DAE1CB-CBFB-393F-2A8C-6AB536C11E53}"/>
              </a:ext>
            </a:extLst>
          </p:cNvPr>
          <p:cNvSpPr txBox="1"/>
          <p:nvPr/>
        </p:nvSpPr>
        <p:spPr>
          <a:xfrm>
            <a:off x="7961771" y="5143500"/>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15" name="Rechthoek 14">
            <a:extLst>
              <a:ext uri="{FF2B5EF4-FFF2-40B4-BE49-F238E27FC236}">
                <a16:creationId xmlns:a16="http://schemas.microsoft.com/office/drawing/2014/main" id="{8D245100-BD12-48DF-245D-194A8D392C6A}"/>
              </a:ext>
            </a:extLst>
          </p:cNvPr>
          <p:cNvSpPr/>
          <p:nvPr/>
        </p:nvSpPr>
        <p:spPr>
          <a:xfrm>
            <a:off x="1719106" y="6647087"/>
            <a:ext cx="4481301" cy="214797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3">
                  <a:lumMod val="75000"/>
                </a:schemeClr>
              </a:solidFill>
            </a:endParaRPr>
          </a:p>
        </p:txBody>
      </p:sp>
      <p:sp>
        <p:nvSpPr>
          <p:cNvPr id="16" name="Tekstvak 15">
            <a:extLst>
              <a:ext uri="{FF2B5EF4-FFF2-40B4-BE49-F238E27FC236}">
                <a16:creationId xmlns:a16="http://schemas.microsoft.com/office/drawing/2014/main" id="{B22B76CB-0870-D922-EA20-A31B3EF1C34B}"/>
              </a:ext>
            </a:extLst>
          </p:cNvPr>
          <p:cNvSpPr txBox="1"/>
          <p:nvPr/>
        </p:nvSpPr>
        <p:spPr>
          <a:xfrm>
            <a:off x="1797490" y="7083952"/>
            <a:ext cx="5181229"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De grenzen van het Romeinse Rijk</a:t>
            </a:r>
          </a:p>
        </p:txBody>
      </p:sp>
      <p:sp>
        <p:nvSpPr>
          <p:cNvPr id="17" name="Rechthoek 16">
            <a:extLst>
              <a:ext uri="{FF2B5EF4-FFF2-40B4-BE49-F238E27FC236}">
                <a16:creationId xmlns:a16="http://schemas.microsoft.com/office/drawing/2014/main" id="{3514E5EB-D03C-0AA3-DA78-0CEADE0729AA}"/>
              </a:ext>
            </a:extLst>
          </p:cNvPr>
          <p:cNvSpPr/>
          <p:nvPr/>
        </p:nvSpPr>
        <p:spPr>
          <a:xfrm>
            <a:off x="11148448" y="6957924"/>
            <a:ext cx="3513659" cy="1247003"/>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15C074EC-17DD-25DC-4CFE-62B721C78D6B}"/>
              </a:ext>
            </a:extLst>
          </p:cNvPr>
          <p:cNvSpPr txBox="1"/>
          <p:nvPr/>
        </p:nvSpPr>
        <p:spPr>
          <a:xfrm>
            <a:off x="11226833" y="7083952"/>
            <a:ext cx="4062452" cy="954107"/>
          </a:xfrm>
          <a:prstGeom prst="rect">
            <a:avLst/>
          </a:prstGeom>
          <a:noFill/>
        </p:spPr>
        <p:txBody>
          <a:bodyPr wrap="square" rtlCol="0">
            <a:spAutoFit/>
          </a:bodyPr>
          <a:lstStyle/>
          <a:p>
            <a:r>
              <a:rPr lang="nl-NL" sz="2800" dirty="0">
                <a:solidFill>
                  <a:schemeClr val="bg1"/>
                </a:solidFill>
                <a:latin typeface="Cambria" panose="02040503050406030204" pitchFamily="18" charset="0"/>
              </a:rPr>
              <a:t>De legers van het Romeinse Rijk</a:t>
            </a:r>
          </a:p>
        </p:txBody>
      </p:sp>
    </p:spTree>
    <p:extLst>
      <p:ext uri="{BB962C8B-B14F-4D97-AF65-F5344CB8AC3E}">
        <p14:creationId xmlns:p14="http://schemas.microsoft.com/office/powerpoint/2010/main" val="3696084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AC8B90D-4FF0-EBA1-F334-2E3DF070251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3" name="Afbeelding 2" descr="Afbeelding met tekening&#10;&#10;Automatisch gegenereerde beschrijving">
            <a:extLst>
              <a:ext uri="{FF2B5EF4-FFF2-40B4-BE49-F238E27FC236}">
                <a16:creationId xmlns:a16="http://schemas.microsoft.com/office/drawing/2014/main" id="{470AB965-6117-9E16-1921-3005B200C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268134DE-9A3C-A7B8-3FFA-12806901CAE4}"/>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65E003A3-BAA0-030F-63DE-12BC971AA4BE}"/>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sp>
        <p:nvSpPr>
          <p:cNvPr id="6" name="Rechthoek 5">
            <a:extLst>
              <a:ext uri="{FF2B5EF4-FFF2-40B4-BE49-F238E27FC236}">
                <a16:creationId xmlns:a16="http://schemas.microsoft.com/office/drawing/2014/main" id="{7391D451-4C34-B822-A456-F053AD6FEECC}"/>
              </a:ext>
            </a:extLst>
          </p:cNvPr>
          <p:cNvSpPr/>
          <p:nvPr/>
        </p:nvSpPr>
        <p:spPr>
          <a:xfrm>
            <a:off x="1256030" y="759932"/>
            <a:ext cx="13030200" cy="1676400"/>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3F5495E-FC86-30B0-4A6B-F64EF53BA1D0}"/>
              </a:ext>
            </a:extLst>
          </p:cNvPr>
          <p:cNvSpPr txBox="1"/>
          <p:nvPr/>
        </p:nvSpPr>
        <p:spPr>
          <a:xfrm>
            <a:off x="1941830" y="950432"/>
            <a:ext cx="13258800" cy="1938992"/>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4: Welke van de onderstaande dingen bestaan in Nederland dankzij de Romeinen?</a:t>
            </a:r>
          </a:p>
          <a:p>
            <a:endParaRPr lang="nl-NL" sz="4000" dirty="0">
              <a:solidFill>
                <a:schemeClr val="bg1"/>
              </a:solidFill>
              <a:latin typeface="Cambria" panose="02040503050406030204" pitchFamily="18" charset="0"/>
            </a:endParaRPr>
          </a:p>
        </p:txBody>
      </p:sp>
      <p:sp>
        <p:nvSpPr>
          <p:cNvPr id="8" name="Ovaal 7">
            <a:extLst>
              <a:ext uri="{FF2B5EF4-FFF2-40B4-BE49-F238E27FC236}">
                <a16:creationId xmlns:a16="http://schemas.microsoft.com/office/drawing/2014/main" id="{78C357B2-089E-C2F7-7BE3-630A59B780A9}"/>
              </a:ext>
            </a:extLst>
          </p:cNvPr>
          <p:cNvSpPr/>
          <p:nvPr/>
        </p:nvSpPr>
        <p:spPr>
          <a:xfrm>
            <a:off x="8029120" y="6079319"/>
            <a:ext cx="3200400" cy="315619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631A1521-0570-390E-89DD-51E24E99FAE9}"/>
              </a:ext>
            </a:extLst>
          </p:cNvPr>
          <p:cNvSpPr/>
          <p:nvPr/>
        </p:nvSpPr>
        <p:spPr>
          <a:xfrm>
            <a:off x="2405809" y="2923124"/>
            <a:ext cx="3200400" cy="315619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9AAC3B88-8779-4538-9114-DA3705A5B7C8}"/>
              </a:ext>
            </a:extLst>
          </p:cNvPr>
          <p:cNvSpPr/>
          <p:nvPr/>
        </p:nvSpPr>
        <p:spPr>
          <a:xfrm>
            <a:off x="4178272" y="6106890"/>
            <a:ext cx="3200400" cy="315619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97889F9B-A96E-AFDA-3BF7-2EE2F444A841}"/>
              </a:ext>
            </a:extLst>
          </p:cNvPr>
          <p:cNvSpPr/>
          <p:nvPr/>
        </p:nvSpPr>
        <p:spPr>
          <a:xfrm>
            <a:off x="11880889" y="6106889"/>
            <a:ext cx="3200400" cy="315619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BF4671B7-576D-FA83-D895-4FED78C52743}"/>
              </a:ext>
            </a:extLst>
          </p:cNvPr>
          <p:cNvSpPr/>
          <p:nvPr/>
        </p:nvSpPr>
        <p:spPr>
          <a:xfrm>
            <a:off x="322123" y="6106891"/>
            <a:ext cx="3200400" cy="315619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F33BBF9-A305-CDE2-3AA0-B9D6449DEC46}"/>
              </a:ext>
            </a:extLst>
          </p:cNvPr>
          <p:cNvSpPr/>
          <p:nvPr/>
        </p:nvSpPr>
        <p:spPr>
          <a:xfrm>
            <a:off x="6272082" y="2832595"/>
            <a:ext cx="3200400" cy="3156195"/>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7B7F7196-7D93-D0B7-D3D7-2CD6DD02451A}"/>
              </a:ext>
            </a:extLst>
          </p:cNvPr>
          <p:cNvSpPr/>
          <p:nvPr/>
        </p:nvSpPr>
        <p:spPr>
          <a:xfrm>
            <a:off x="10107505" y="2904098"/>
            <a:ext cx="3200400" cy="3156195"/>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E50DB31-3CDC-72A9-A00E-AF5ED3FF8151}"/>
              </a:ext>
            </a:extLst>
          </p:cNvPr>
          <p:cNvSpPr/>
          <p:nvPr/>
        </p:nvSpPr>
        <p:spPr>
          <a:xfrm>
            <a:off x="12655628" y="8845816"/>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53194E5D-C6B1-8BD4-3FA0-7E6FE70868A8}"/>
              </a:ext>
            </a:extLst>
          </p:cNvPr>
          <p:cNvSpPr txBox="1"/>
          <p:nvPr/>
        </p:nvSpPr>
        <p:spPr>
          <a:xfrm>
            <a:off x="12826138" y="8830270"/>
            <a:ext cx="1848000" cy="523220"/>
          </a:xfrm>
          <a:prstGeom prst="rect">
            <a:avLst/>
          </a:prstGeom>
          <a:noFill/>
        </p:spPr>
        <p:txBody>
          <a:bodyPr wrap="square" rtlCol="0">
            <a:spAutoFit/>
          </a:bodyPr>
          <a:lstStyle/>
          <a:p>
            <a:r>
              <a:rPr lang="nl-NL" sz="2800" b="1" dirty="0">
                <a:latin typeface="Cambria" panose="02040503050406030204" pitchFamily="18" charset="0"/>
              </a:rPr>
              <a:t>Konijnen</a:t>
            </a:r>
            <a:endParaRPr lang="nl-NL" b="1" dirty="0">
              <a:solidFill>
                <a:srgbClr val="AE3026"/>
              </a:solidFill>
            </a:endParaRPr>
          </a:p>
        </p:txBody>
      </p:sp>
      <p:sp>
        <p:nvSpPr>
          <p:cNvPr id="16" name="Freeform 6">
            <a:extLst>
              <a:ext uri="{FF2B5EF4-FFF2-40B4-BE49-F238E27FC236}">
                <a16:creationId xmlns:a16="http://schemas.microsoft.com/office/drawing/2014/main" id="{F3C59DC0-8A2E-070C-060E-E4CCF33639B0}"/>
              </a:ext>
            </a:extLst>
          </p:cNvPr>
          <p:cNvSpPr/>
          <p:nvPr/>
        </p:nvSpPr>
        <p:spPr>
          <a:xfrm rot="761983">
            <a:off x="11426913" y="2450382"/>
            <a:ext cx="2535587" cy="3227288"/>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11"/>
            <a:stretch>
              <a:fillRect l="-151246"/>
            </a:stretch>
          </a:blipFill>
        </p:spPr>
      </p:sp>
      <p:sp>
        <p:nvSpPr>
          <p:cNvPr id="15" name="Freeform 5">
            <a:extLst>
              <a:ext uri="{FF2B5EF4-FFF2-40B4-BE49-F238E27FC236}">
                <a16:creationId xmlns:a16="http://schemas.microsoft.com/office/drawing/2014/main" id="{1E39FC4B-691C-3876-4A06-5ED4FBF05D24}"/>
              </a:ext>
            </a:extLst>
          </p:cNvPr>
          <p:cNvSpPr/>
          <p:nvPr/>
        </p:nvSpPr>
        <p:spPr>
          <a:xfrm>
            <a:off x="13762852" y="6975151"/>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11"/>
            <a:stretch>
              <a:fillRect r="-207620"/>
            </a:stretch>
          </a:blipFill>
        </p:spPr>
      </p:sp>
      <p:sp>
        <p:nvSpPr>
          <p:cNvPr id="17" name="Freeform 5">
            <a:extLst>
              <a:ext uri="{FF2B5EF4-FFF2-40B4-BE49-F238E27FC236}">
                <a16:creationId xmlns:a16="http://schemas.microsoft.com/office/drawing/2014/main" id="{1B1736ED-9A98-0B7B-DB5D-E9F1D4B00D75}"/>
              </a:ext>
            </a:extLst>
          </p:cNvPr>
          <p:cNvSpPr/>
          <p:nvPr/>
        </p:nvSpPr>
        <p:spPr>
          <a:xfrm>
            <a:off x="4422079" y="1817603"/>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11"/>
            <a:stretch>
              <a:fillRect r="-207620"/>
            </a:stretch>
          </a:blipFill>
        </p:spPr>
      </p:sp>
      <p:sp>
        <p:nvSpPr>
          <p:cNvPr id="18" name="Freeform 5">
            <a:extLst>
              <a:ext uri="{FF2B5EF4-FFF2-40B4-BE49-F238E27FC236}">
                <a16:creationId xmlns:a16="http://schemas.microsoft.com/office/drawing/2014/main" id="{8D9C0CB9-64AA-E04E-8BCF-03C1CBA21E9F}"/>
              </a:ext>
            </a:extLst>
          </p:cNvPr>
          <p:cNvSpPr/>
          <p:nvPr/>
        </p:nvSpPr>
        <p:spPr>
          <a:xfrm>
            <a:off x="8319534" y="1860646"/>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11"/>
            <a:stretch>
              <a:fillRect r="-207620"/>
            </a:stretch>
          </a:blipFill>
        </p:spPr>
      </p:sp>
      <p:sp>
        <p:nvSpPr>
          <p:cNvPr id="22" name="Rechthoek 21">
            <a:extLst>
              <a:ext uri="{FF2B5EF4-FFF2-40B4-BE49-F238E27FC236}">
                <a16:creationId xmlns:a16="http://schemas.microsoft.com/office/drawing/2014/main" id="{1F02F410-0EA0-21BC-0228-F509233DE215}"/>
              </a:ext>
            </a:extLst>
          </p:cNvPr>
          <p:cNvSpPr/>
          <p:nvPr/>
        </p:nvSpPr>
        <p:spPr>
          <a:xfrm>
            <a:off x="7092494" y="5502207"/>
            <a:ext cx="1697703"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46F571EA-9D2A-1A0F-8582-F86278545C75}"/>
              </a:ext>
            </a:extLst>
          </p:cNvPr>
          <p:cNvSpPr txBox="1"/>
          <p:nvPr/>
        </p:nvSpPr>
        <p:spPr>
          <a:xfrm>
            <a:off x="7167515" y="5517877"/>
            <a:ext cx="2045486" cy="523220"/>
          </a:xfrm>
          <a:prstGeom prst="rect">
            <a:avLst/>
          </a:prstGeom>
          <a:noFill/>
        </p:spPr>
        <p:txBody>
          <a:bodyPr wrap="square" rtlCol="0">
            <a:spAutoFit/>
          </a:bodyPr>
          <a:lstStyle/>
          <a:p>
            <a:r>
              <a:rPr lang="nl-NL" sz="2800" b="1" dirty="0">
                <a:latin typeface="Cambria" panose="02040503050406030204" pitchFamily="18" charset="0"/>
              </a:rPr>
              <a:t>Bruggen</a:t>
            </a:r>
            <a:endParaRPr lang="nl-NL" sz="1600" b="1" dirty="0">
              <a:solidFill>
                <a:srgbClr val="AE3026"/>
              </a:solidFill>
            </a:endParaRPr>
          </a:p>
        </p:txBody>
      </p:sp>
      <p:sp>
        <p:nvSpPr>
          <p:cNvPr id="24" name="Rechthoek 23">
            <a:extLst>
              <a:ext uri="{FF2B5EF4-FFF2-40B4-BE49-F238E27FC236}">
                <a16:creationId xmlns:a16="http://schemas.microsoft.com/office/drawing/2014/main" id="{3E72A095-1CD0-0E7D-26A2-1ADE7CE9EAE8}"/>
              </a:ext>
            </a:extLst>
          </p:cNvPr>
          <p:cNvSpPr/>
          <p:nvPr/>
        </p:nvSpPr>
        <p:spPr>
          <a:xfrm>
            <a:off x="2995180" y="5505397"/>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345B6AE1-C090-FBC4-4BDE-08283E72E77F}"/>
              </a:ext>
            </a:extLst>
          </p:cNvPr>
          <p:cNvSpPr txBox="1"/>
          <p:nvPr/>
        </p:nvSpPr>
        <p:spPr>
          <a:xfrm>
            <a:off x="3181081" y="5519459"/>
            <a:ext cx="1657266" cy="523220"/>
          </a:xfrm>
          <a:prstGeom prst="rect">
            <a:avLst/>
          </a:prstGeom>
          <a:noFill/>
        </p:spPr>
        <p:txBody>
          <a:bodyPr wrap="square" rtlCol="0">
            <a:spAutoFit/>
          </a:bodyPr>
          <a:lstStyle/>
          <a:p>
            <a:r>
              <a:rPr lang="nl-NL" sz="2800" b="1" dirty="0">
                <a:latin typeface="Cambria" panose="02040503050406030204" pitchFamily="18" charset="0"/>
              </a:rPr>
              <a:t>Perziken</a:t>
            </a:r>
            <a:endParaRPr lang="nl-NL" b="1" dirty="0">
              <a:solidFill>
                <a:srgbClr val="AE3026"/>
              </a:solidFill>
            </a:endParaRPr>
          </a:p>
        </p:txBody>
      </p:sp>
      <p:sp>
        <p:nvSpPr>
          <p:cNvPr id="26" name="Rechthoek 25">
            <a:extLst>
              <a:ext uri="{FF2B5EF4-FFF2-40B4-BE49-F238E27FC236}">
                <a16:creationId xmlns:a16="http://schemas.microsoft.com/office/drawing/2014/main" id="{037B6F44-8453-593D-26EF-5111BC8CBACA}"/>
              </a:ext>
            </a:extLst>
          </p:cNvPr>
          <p:cNvSpPr/>
          <p:nvPr/>
        </p:nvSpPr>
        <p:spPr>
          <a:xfrm>
            <a:off x="4820417" y="8916997"/>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5CE4E659-549E-1ED7-5A4B-19AB39C473D2}"/>
              </a:ext>
            </a:extLst>
          </p:cNvPr>
          <p:cNvSpPr txBox="1"/>
          <p:nvPr/>
        </p:nvSpPr>
        <p:spPr>
          <a:xfrm>
            <a:off x="5017903" y="8882388"/>
            <a:ext cx="1657266" cy="523220"/>
          </a:xfrm>
          <a:prstGeom prst="rect">
            <a:avLst/>
          </a:prstGeom>
          <a:noFill/>
        </p:spPr>
        <p:txBody>
          <a:bodyPr wrap="square" rtlCol="0">
            <a:spAutoFit/>
          </a:bodyPr>
          <a:lstStyle/>
          <a:p>
            <a:pPr algn="ctr"/>
            <a:r>
              <a:rPr lang="nl-NL" sz="2800" b="1" dirty="0">
                <a:latin typeface="Cambria" panose="02040503050406030204" pitchFamily="18" charset="0"/>
              </a:rPr>
              <a:t>Kippen</a:t>
            </a:r>
            <a:endParaRPr lang="nl-NL" b="1" dirty="0">
              <a:solidFill>
                <a:srgbClr val="AE3026"/>
              </a:solidFill>
            </a:endParaRPr>
          </a:p>
        </p:txBody>
      </p:sp>
      <p:sp>
        <p:nvSpPr>
          <p:cNvPr id="19" name="Freeform 5">
            <a:extLst>
              <a:ext uri="{FF2B5EF4-FFF2-40B4-BE49-F238E27FC236}">
                <a16:creationId xmlns:a16="http://schemas.microsoft.com/office/drawing/2014/main" id="{A54C53D8-8663-C340-4786-340444D530E2}"/>
              </a:ext>
            </a:extLst>
          </p:cNvPr>
          <p:cNvSpPr/>
          <p:nvPr/>
        </p:nvSpPr>
        <p:spPr>
          <a:xfrm>
            <a:off x="6289114" y="6975151"/>
            <a:ext cx="1685987" cy="2593090"/>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11"/>
            <a:stretch>
              <a:fillRect r="-207620"/>
            </a:stretch>
          </a:blipFill>
        </p:spPr>
      </p:sp>
      <p:sp>
        <p:nvSpPr>
          <p:cNvPr id="32" name="Rechthoek 31">
            <a:extLst>
              <a:ext uri="{FF2B5EF4-FFF2-40B4-BE49-F238E27FC236}">
                <a16:creationId xmlns:a16="http://schemas.microsoft.com/office/drawing/2014/main" id="{B9301918-F4C2-148D-AD5A-DC44900012BB}"/>
              </a:ext>
            </a:extLst>
          </p:cNvPr>
          <p:cNvSpPr/>
          <p:nvPr/>
        </p:nvSpPr>
        <p:spPr>
          <a:xfrm>
            <a:off x="894206" y="8884780"/>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kstvak 32">
            <a:extLst>
              <a:ext uri="{FF2B5EF4-FFF2-40B4-BE49-F238E27FC236}">
                <a16:creationId xmlns:a16="http://schemas.microsoft.com/office/drawing/2014/main" id="{DE222BE4-CA90-0208-A900-33812976DF65}"/>
              </a:ext>
            </a:extLst>
          </p:cNvPr>
          <p:cNvSpPr txBox="1"/>
          <p:nvPr/>
        </p:nvSpPr>
        <p:spPr>
          <a:xfrm>
            <a:off x="1091692" y="8850171"/>
            <a:ext cx="1657266" cy="523220"/>
          </a:xfrm>
          <a:prstGeom prst="rect">
            <a:avLst/>
          </a:prstGeom>
          <a:noFill/>
        </p:spPr>
        <p:txBody>
          <a:bodyPr wrap="square" rtlCol="0">
            <a:spAutoFit/>
          </a:bodyPr>
          <a:lstStyle/>
          <a:p>
            <a:pPr algn="ctr"/>
            <a:r>
              <a:rPr lang="nl-NL" sz="2800" b="1" dirty="0">
                <a:latin typeface="Cambria" panose="02040503050406030204" pitchFamily="18" charset="0"/>
              </a:rPr>
              <a:t>Horloges</a:t>
            </a:r>
            <a:endParaRPr lang="nl-NL" b="1" dirty="0">
              <a:solidFill>
                <a:srgbClr val="AE3026"/>
              </a:solidFill>
            </a:endParaRPr>
          </a:p>
        </p:txBody>
      </p:sp>
      <p:sp>
        <p:nvSpPr>
          <p:cNvPr id="20" name="Freeform 6">
            <a:extLst>
              <a:ext uri="{FF2B5EF4-FFF2-40B4-BE49-F238E27FC236}">
                <a16:creationId xmlns:a16="http://schemas.microsoft.com/office/drawing/2014/main" id="{EB8076C5-3A3E-6E19-177B-A716ED30694E}"/>
              </a:ext>
            </a:extLst>
          </p:cNvPr>
          <p:cNvSpPr/>
          <p:nvPr/>
        </p:nvSpPr>
        <p:spPr>
          <a:xfrm rot="761983">
            <a:off x="1318861" y="7621870"/>
            <a:ext cx="2535587" cy="3227288"/>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11"/>
            <a:stretch>
              <a:fillRect l="-151246"/>
            </a:stretch>
          </a:blipFill>
        </p:spPr>
      </p:sp>
      <p:sp>
        <p:nvSpPr>
          <p:cNvPr id="34" name="Rechthoek 33">
            <a:extLst>
              <a:ext uri="{FF2B5EF4-FFF2-40B4-BE49-F238E27FC236}">
                <a16:creationId xmlns:a16="http://schemas.microsoft.com/office/drawing/2014/main" id="{7A480E71-2061-0013-8E74-36121964AC26}"/>
              </a:ext>
            </a:extLst>
          </p:cNvPr>
          <p:cNvSpPr/>
          <p:nvPr/>
        </p:nvSpPr>
        <p:spPr>
          <a:xfrm>
            <a:off x="8561811" y="8913467"/>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B14BB359-BA1D-C806-7CF0-8E29F469F77B}"/>
              </a:ext>
            </a:extLst>
          </p:cNvPr>
          <p:cNvSpPr txBox="1"/>
          <p:nvPr/>
        </p:nvSpPr>
        <p:spPr>
          <a:xfrm>
            <a:off x="8652675" y="8921462"/>
            <a:ext cx="1908771" cy="523220"/>
          </a:xfrm>
          <a:prstGeom prst="rect">
            <a:avLst/>
          </a:prstGeom>
          <a:noFill/>
        </p:spPr>
        <p:txBody>
          <a:bodyPr wrap="square" rtlCol="0">
            <a:spAutoFit/>
          </a:bodyPr>
          <a:lstStyle/>
          <a:p>
            <a:pPr algn="ctr"/>
            <a:r>
              <a:rPr lang="nl-NL" sz="2800" b="1" dirty="0">
                <a:latin typeface="Cambria" panose="02040503050406030204" pitchFamily="18" charset="0"/>
              </a:rPr>
              <a:t>Stokbrood</a:t>
            </a:r>
            <a:endParaRPr lang="nl-NL" b="1" dirty="0">
              <a:solidFill>
                <a:srgbClr val="AE3026"/>
              </a:solidFill>
            </a:endParaRPr>
          </a:p>
        </p:txBody>
      </p:sp>
      <p:sp>
        <p:nvSpPr>
          <p:cNvPr id="21" name="Freeform 6">
            <a:extLst>
              <a:ext uri="{FF2B5EF4-FFF2-40B4-BE49-F238E27FC236}">
                <a16:creationId xmlns:a16="http://schemas.microsoft.com/office/drawing/2014/main" id="{17D6C428-C8E6-D303-57CB-7FD60D40FDA9}"/>
              </a:ext>
            </a:extLst>
          </p:cNvPr>
          <p:cNvSpPr/>
          <p:nvPr/>
        </p:nvSpPr>
        <p:spPr>
          <a:xfrm rot="761983">
            <a:off x="9217711" y="7683140"/>
            <a:ext cx="2535587" cy="3227288"/>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11"/>
            <a:stretch>
              <a:fillRect l="-151246"/>
            </a:stretch>
          </a:blipFill>
        </p:spPr>
      </p:sp>
      <p:sp>
        <p:nvSpPr>
          <p:cNvPr id="36" name="Rechthoek 35">
            <a:extLst>
              <a:ext uri="{FF2B5EF4-FFF2-40B4-BE49-F238E27FC236}">
                <a16:creationId xmlns:a16="http://schemas.microsoft.com/office/drawing/2014/main" id="{F5F1D388-7F5C-42A1-689B-4879316DCBDC}"/>
              </a:ext>
            </a:extLst>
          </p:cNvPr>
          <p:cNvSpPr/>
          <p:nvPr/>
        </p:nvSpPr>
        <p:spPr>
          <a:xfrm>
            <a:off x="10735633" y="5513647"/>
            <a:ext cx="2045486" cy="57711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780C0F86-0376-0D4C-D0D3-524486B6033B}"/>
              </a:ext>
            </a:extLst>
          </p:cNvPr>
          <p:cNvSpPr txBox="1"/>
          <p:nvPr/>
        </p:nvSpPr>
        <p:spPr>
          <a:xfrm>
            <a:off x="10958767" y="5513647"/>
            <a:ext cx="1657266" cy="523220"/>
          </a:xfrm>
          <a:prstGeom prst="rect">
            <a:avLst/>
          </a:prstGeom>
          <a:noFill/>
        </p:spPr>
        <p:txBody>
          <a:bodyPr wrap="square" rtlCol="0">
            <a:spAutoFit/>
          </a:bodyPr>
          <a:lstStyle/>
          <a:p>
            <a:pPr algn="ctr"/>
            <a:r>
              <a:rPr lang="nl-NL" sz="2800" b="1" dirty="0">
                <a:latin typeface="Cambria" panose="02040503050406030204" pitchFamily="18" charset="0"/>
              </a:rPr>
              <a:t>Pizza</a:t>
            </a:r>
            <a:endParaRPr lang="nl-NL" b="1" dirty="0">
              <a:solidFill>
                <a:srgbClr val="AE3026"/>
              </a:solidFill>
            </a:endParaRPr>
          </a:p>
        </p:txBody>
      </p:sp>
    </p:spTree>
    <p:extLst>
      <p:ext uri="{BB962C8B-B14F-4D97-AF65-F5344CB8AC3E}">
        <p14:creationId xmlns:p14="http://schemas.microsoft.com/office/powerpoint/2010/main" val="25795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pic>
        <p:nvPicPr>
          <p:cNvPr id="21" name="Afbeelding 20" descr="Afbeelding met schets, tekening, Menselijk gezicht, illustratie&#10;&#10;Automatisch gegenereerde beschrijving">
            <a:extLst>
              <a:ext uri="{FF2B5EF4-FFF2-40B4-BE49-F238E27FC236}">
                <a16:creationId xmlns:a16="http://schemas.microsoft.com/office/drawing/2014/main" id="{F57D45FC-5FC8-BA97-AEF9-EB333A2E3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00" y="3187700"/>
            <a:ext cx="3708400" cy="5727700"/>
          </a:xfrm>
          <a:prstGeom prst="rect">
            <a:avLst/>
          </a:prstGeom>
        </p:spPr>
      </p:pic>
      <p:sp>
        <p:nvSpPr>
          <p:cNvPr id="2" name="Freeform 3">
            <a:extLst>
              <a:ext uri="{FF2B5EF4-FFF2-40B4-BE49-F238E27FC236}">
                <a16:creationId xmlns:a16="http://schemas.microsoft.com/office/drawing/2014/main" id="{2CF0761D-4156-D0A9-2B1B-B8C3A0B63006}"/>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3" name="Afbeelding 2" descr="Afbeelding met tekening&#10;&#10;Automatisch gegenereerde beschrijving">
            <a:extLst>
              <a:ext uri="{FF2B5EF4-FFF2-40B4-BE49-F238E27FC236}">
                <a16:creationId xmlns:a16="http://schemas.microsoft.com/office/drawing/2014/main" id="{D2FE7E2C-76CA-0A23-0DC0-A31B405B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4" name="Tekstvak 3">
            <a:extLst>
              <a:ext uri="{FF2B5EF4-FFF2-40B4-BE49-F238E27FC236}">
                <a16:creationId xmlns:a16="http://schemas.microsoft.com/office/drawing/2014/main" id="{C5D1B24B-526E-E77D-2D7D-2B2E2431A891}"/>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5" name="Freeform 7">
            <a:extLst>
              <a:ext uri="{FF2B5EF4-FFF2-40B4-BE49-F238E27FC236}">
                <a16:creationId xmlns:a16="http://schemas.microsoft.com/office/drawing/2014/main" id="{90FC3124-3C0F-CC0C-CB77-8CB012C93F7F}"/>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sp>
      <p:sp>
        <p:nvSpPr>
          <p:cNvPr id="6" name="Rechthoek 5">
            <a:extLst>
              <a:ext uri="{FF2B5EF4-FFF2-40B4-BE49-F238E27FC236}">
                <a16:creationId xmlns:a16="http://schemas.microsoft.com/office/drawing/2014/main" id="{81BAEA10-F7C5-4701-7D4F-9E249472DBB1}"/>
              </a:ext>
            </a:extLst>
          </p:cNvPr>
          <p:cNvSpPr/>
          <p:nvPr/>
        </p:nvSpPr>
        <p:spPr>
          <a:xfrm>
            <a:off x="1447800" y="1181099"/>
            <a:ext cx="13030200" cy="112363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A5B5728-2370-7E48-C0CD-B6A22AA82C22}"/>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5: Hoe kon een ziener in de ‘toekomst’ kijken?</a:t>
            </a:r>
          </a:p>
          <a:p>
            <a:endParaRPr lang="nl-NL" sz="4000" dirty="0">
              <a:solidFill>
                <a:schemeClr val="bg1"/>
              </a:solidFill>
              <a:latin typeface="Cambria" panose="02040503050406030204" pitchFamily="18" charset="0"/>
            </a:endParaRPr>
          </a:p>
        </p:txBody>
      </p:sp>
      <p:sp>
        <p:nvSpPr>
          <p:cNvPr id="8" name="Freeform 5">
            <a:extLst>
              <a:ext uri="{FF2B5EF4-FFF2-40B4-BE49-F238E27FC236}">
                <a16:creationId xmlns:a16="http://schemas.microsoft.com/office/drawing/2014/main" id="{B78AB9D7-26E0-B28B-E397-C7E0AED9AF6D}"/>
              </a:ext>
            </a:extLst>
          </p:cNvPr>
          <p:cNvSpPr/>
          <p:nvPr/>
        </p:nvSpPr>
        <p:spPr>
          <a:xfrm>
            <a:off x="1148954" y="2169410"/>
            <a:ext cx="3185485" cy="523770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sp>
      <p:sp>
        <p:nvSpPr>
          <p:cNvPr id="10" name="Rechthoek 9">
            <a:extLst>
              <a:ext uri="{FF2B5EF4-FFF2-40B4-BE49-F238E27FC236}">
                <a16:creationId xmlns:a16="http://schemas.microsoft.com/office/drawing/2014/main" id="{F5A6ED49-18CD-AAC5-10F5-00EB64E492E5}"/>
              </a:ext>
            </a:extLst>
          </p:cNvPr>
          <p:cNvSpPr/>
          <p:nvPr/>
        </p:nvSpPr>
        <p:spPr>
          <a:xfrm>
            <a:off x="6282438" y="7179130"/>
            <a:ext cx="3184379" cy="1469157"/>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8F4F75A2-F168-D9EF-C072-DB0DE9E54C64}"/>
              </a:ext>
            </a:extLst>
          </p:cNvPr>
          <p:cNvSpPr txBox="1"/>
          <p:nvPr/>
        </p:nvSpPr>
        <p:spPr>
          <a:xfrm>
            <a:off x="4604505" y="5116286"/>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13" name="Rechthoek 12">
            <a:extLst>
              <a:ext uri="{FF2B5EF4-FFF2-40B4-BE49-F238E27FC236}">
                <a16:creationId xmlns:a16="http://schemas.microsoft.com/office/drawing/2014/main" id="{6339347C-3286-9F09-C14A-037EC482DAD7}"/>
              </a:ext>
            </a:extLst>
          </p:cNvPr>
          <p:cNvSpPr/>
          <p:nvPr/>
        </p:nvSpPr>
        <p:spPr>
          <a:xfrm>
            <a:off x="609600" y="7140181"/>
            <a:ext cx="3182801" cy="1508106"/>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Freeform 6">
            <a:extLst>
              <a:ext uri="{FF2B5EF4-FFF2-40B4-BE49-F238E27FC236}">
                <a16:creationId xmlns:a16="http://schemas.microsoft.com/office/drawing/2014/main" id="{F9251A8F-00B5-2AD2-43D2-B4722D1849D6}"/>
              </a:ext>
            </a:extLst>
          </p:cNvPr>
          <p:cNvSpPr/>
          <p:nvPr/>
        </p:nvSpPr>
        <p:spPr>
          <a:xfrm rot="761983">
            <a:off x="10149985" y="3392852"/>
            <a:ext cx="5373426" cy="6813056"/>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5"/>
            <a:stretch>
              <a:fillRect l="-151246"/>
            </a:stretch>
          </a:blipFill>
        </p:spPr>
      </p:sp>
      <p:sp>
        <p:nvSpPr>
          <p:cNvPr id="16" name="Rechthoek 15">
            <a:extLst>
              <a:ext uri="{FF2B5EF4-FFF2-40B4-BE49-F238E27FC236}">
                <a16:creationId xmlns:a16="http://schemas.microsoft.com/office/drawing/2014/main" id="{DEFAA4A6-12EE-1C9D-E716-40D4762861C4}"/>
              </a:ext>
            </a:extLst>
          </p:cNvPr>
          <p:cNvSpPr/>
          <p:nvPr/>
        </p:nvSpPr>
        <p:spPr>
          <a:xfrm>
            <a:off x="11969334" y="7140181"/>
            <a:ext cx="2971800" cy="1456994"/>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27BA0CAA-C11F-5C99-B1CD-116764412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27582">
            <a:off x="8796286" y="5159544"/>
            <a:ext cx="928486" cy="1689540"/>
          </a:xfrm>
          <a:prstGeom prst="rect">
            <a:avLst/>
          </a:prstGeom>
        </p:spPr>
      </p:pic>
      <p:sp>
        <p:nvSpPr>
          <p:cNvPr id="22" name="Rechthoek 21">
            <a:extLst>
              <a:ext uri="{FF2B5EF4-FFF2-40B4-BE49-F238E27FC236}">
                <a16:creationId xmlns:a16="http://schemas.microsoft.com/office/drawing/2014/main" id="{3C0D44A1-DB41-E245-8539-E02C42E51F0A}"/>
              </a:ext>
            </a:extLst>
          </p:cNvPr>
          <p:cNvSpPr/>
          <p:nvPr/>
        </p:nvSpPr>
        <p:spPr>
          <a:xfrm>
            <a:off x="9048307" y="5372100"/>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3A30F4FA-D7AA-6B0F-33D1-944C7E7A172B}"/>
              </a:ext>
            </a:extLst>
          </p:cNvPr>
          <p:cNvSpPr/>
          <p:nvPr/>
        </p:nvSpPr>
        <p:spPr>
          <a:xfrm rot="1607340">
            <a:off x="9004824" y="6567626"/>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0E4F8F93-AD4B-7B49-0F7D-394455D14B91}"/>
              </a:ext>
            </a:extLst>
          </p:cNvPr>
          <p:cNvSpPr txBox="1"/>
          <p:nvPr/>
        </p:nvSpPr>
        <p:spPr>
          <a:xfrm>
            <a:off x="970500" y="7275505"/>
            <a:ext cx="2448171" cy="1508105"/>
          </a:xfrm>
          <a:prstGeom prst="rect">
            <a:avLst/>
          </a:prstGeom>
          <a:noFill/>
        </p:spPr>
        <p:txBody>
          <a:bodyPr wrap="square" rtlCol="0">
            <a:spAutoFit/>
          </a:bodyPr>
          <a:lstStyle/>
          <a:p>
            <a:pPr algn="ctr"/>
            <a:r>
              <a:rPr lang="nl-NL" sz="2400" dirty="0">
                <a:solidFill>
                  <a:schemeClr val="bg1"/>
                </a:solidFill>
                <a:latin typeface="Cambria" panose="02040503050406030204" pitchFamily="18" charset="0"/>
              </a:rPr>
              <a:t>Ingewanden van dode dieren te bekijken </a:t>
            </a:r>
          </a:p>
          <a:p>
            <a:endParaRPr lang="nl-NL" sz="2000" dirty="0"/>
          </a:p>
        </p:txBody>
      </p:sp>
      <p:sp>
        <p:nvSpPr>
          <p:cNvPr id="25" name="Tekstvak 24">
            <a:extLst>
              <a:ext uri="{FF2B5EF4-FFF2-40B4-BE49-F238E27FC236}">
                <a16:creationId xmlns:a16="http://schemas.microsoft.com/office/drawing/2014/main" id="{7DD3D14B-71DF-9B5B-F519-9C8A4667A2AC}"/>
              </a:ext>
            </a:extLst>
          </p:cNvPr>
          <p:cNvSpPr txBox="1"/>
          <p:nvPr/>
        </p:nvSpPr>
        <p:spPr>
          <a:xfrm>
            <a:off x="6992211" y="7458402"/>
            <a:ext cx="1864501" cy="1138773"/>
          </a:xfrm>
          <a:prstGeom prst="rect">
            <a:avLst/>
          </a:prstGeom>
          <a:noFill/>
        </p:spPr>
        <p:txBody>
          <a:bodyPr wrap="square" rtlCol="0">
            <a:spAutoFit/>
          </a:bodyPr>
          <a:lstStyle/>
          <a:p>
            <a:pPr algn="ctr"/>
            <a:r>
              <a:rPr lang="nl-NL" sz="2400" dirty="0">
                <a:solidFill>
                  <a:schemeClr val="bg1"/>
                </a:solidFill>
                <a:latin typeface="Cambria" panose="02040503050406030204" pitchFamily="18" charset="0"/>
              </a:rPr>
              <a:t>Dromen uit te leggen</a:t>
            </a:r>
          </a:p>
          <a:p>
            <a:pPr algn="ctr"/>
            <a:endParaRPr lang="nl-NL" sz="2000" dirty="0"/>
          </a:p>
        </p:txBody>
      </p:sp>
      <p:sp>
        <p:nvSpPr>
          <p:cNvPr id="26" name="Tekstvak 25">
            <a:extLst>
              <a:ext uri="{FF2B5EF4-FFF2-40B4-BE49-F238E27FC236}">
                <a16:creationId xmlns:a16="http://schemas.microsoft.com/office/drawing/2014/main" id="{88DDA2DE-2E05-04D0-FD50-C04EA0F8EC28}"/>
              </a:ext>
            </a:extLst>
          </p:cNvPr>
          <p:cNvSpPr txBox="1"/>
          <p:nvPr/>
        </p:nvSpPr>
        <p:spPr>
          <a:xfrm>
            <a:off x="12353792" y="7273735"/>
            <a:ext cx="2287924" cy="1508105"/>
          </a:xfrm>
          <a:prstGeom prst="rect">
            <a:avLst/>
          </a:prstGeom>
          <a:noFill/>
        </p:spPr>
        <p:txBody>
          <a:bodyPr wrap="square" rtlCol="0">
            <a:spAutoFit/>
          </a:bodyPr>
          <a:lstStyle/>
          <a:p>
            <a:pPr algn="ctr"/>
            <a:r>
              <a:rPr lang="nl-NL" sz="2400" dirty="0">
                <a:solidFill>
                  <a:schemeClr val="bg1"/>
                </a:solidFill>
                <a:latin typeface="Cambria" panose="02040503050406030204" pitchFamily="18" charset="0"/>
              </a:rPr>
              <a:t>Te kijken hoe vogels door de lucht vlogen</a:t>
            </a:r>
          </a:p>
          <a:p>
            <a:pPr algn="ctr"/>
            <a:endParaRPr lang="nl-NL" sz="2000" dirty="0"/>
          </a:p>
        </p:txBody>
      </p:sp>
      <p:sp>
        <p:nvSpPr>
          <p:cNvPr id="27" name="Tekstvak 26">
            <a:extLst>
              <a:ext uri="{FF2B5EF4-FFF2-40B4-BE49-F238E27FC236}">
                <a16:creationId xmlns:a16="http://schemas.microsoft.com/office/drawing/2014/main" id="{E78AD2CC-1508-9B22-D5BD-BC2F73B3E106}"/>
              </a:ext>
            </a:extLst>
          </p:cNvPr>
          <p:cNvSpPr txBox="1"/>
          <p:nvPr/>
        </p:nvSpPr>
        <p:spPr>
          <a:xfrm>
            <a:off x="10697683" y="5111221"/>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Tree>
    <p:extLst>
      <p:ext uri="{BB962C8B-B14F-4D97-AF65-F5344CB8AC3E}">
        <p14:creationId xmlns:p14="http://schemas.microsoft.com/office/powerpoint/2010/main" val="771583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DB7A"/>
        </a:solidFill>
        <a:effectLst/>
      </p:bgPr>
    </p:bg>
    <p:spTree>
      <p:nvGrpSpPr>
        <p:cNvPr id="1" name=""/>
        <p:cNvGrpSpPr/>
        <p:nvPr/>
      </p:nvGrpSpPr>
      <p:grpSpPr>
        <a:xfrm>
          <a:off x="0" y="0"/>
          <a:ext cx="0" cy="0"/>
          <a:chOff x="0" y="0"/>
          <a:chExt cx="0" cy="0"/>
        </a:xfrm>
      </p:grpSpPr>
      <p:pic>
        <p:nvPicPr>
          <p:cNvPr id="2" name="Afbeelding 1" descr="Afbeelding met schets, tekening, Menselijk gezicht, illustratie&#10;&#10;Automatisch gegenereerde beschrijving">
            <a:extLst>
              <a:ext uri="{FF2B5EF4-FFF2-40B4-BE49-F238E27FC236}">
                <a16:creationId xmlns:a16="http://schemas.microsoft.com/office/drawing/2014/main" id="{1C84BE9F-6965-DB77-1096-62D719128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896" y="2428568"/>
            <a:ext cx="4390409" cy="6781077"/>
          </a:xfrm>
          <a:prstGeom prst="rect">
            <a:avLst/>
          </a:prstGeom>
        </p:spPr>
      </p:pic>
      <p:sp>
        <p:nvSpPr>
          <p:cNvPr id="3" name="Freeform 3">
            <a:extLst>
              <a:ext uri="{FF2B5EF4-FFF2-40B4-BE49-F238E27FC236}">
                <a16:creationId xmlns:a16="http://schemas.microsoft.com/office/drawing/2014/main" id="{64452F9F-B72A-04EC-F089-02B6150621D5}"/>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pic>
        <p:nvPicPr>
          <p:cNvPr id="4" name="Afbeelding 3" descr="Afbeelding met tekening&#10;&#10;Automatisch gegenereerde beschrijving">
            <a:extLst>
              <a:ext uri="{FF2B5EF4-FFF2-40B4-BE49-F238E27FC236}">
                <a16:creationId xmlns:a16="http://schemas.microsoft.com/office/drawing/2014/main" id="{4D5C2C83-35DF-9B28-3C84-2C874B9DD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9C1034F0-F48A-640C-F941-C45D3AD8682D}"/>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6" name="Freeform 7">
            <a:extLst>
              <a:ext uri="{FF2B5EF4-FFF2-40B4-BE49-F238E27FC236}">
                <a16:creationId xmlns:a16="http://schemas.microsoft.com/office/drawing/2014/main" id="{0F8A759B-5D4E-8708-C430-CCDA1BCBC182}"/>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sp>
      <p:sp>
        <p:nvSpPr>
          <p:cNvPr id="7" name="Rechthoek 6">
            <a:extLst>
              <a:ext uri="{FF2B5EF4-FFF2-40B4-BE49-F238E27FC236}">
                <a16:creationId xmlns:a16="http://schemas.microsoft.com/office/drawing/2014/main" id="{4313CFE1-0659-A6E5-3567-145BEC1E3D6C}"/>
              </a:ext>
            </a:extLst>
          </p:cNvPr>
          <p:cNvSpPr/>
          <p:nvPr/>
        </p:nvSpPr>
        <p:spPr>
          <a:xfrm>
            <a:off x="1447800" y="1181099"/>
            <a:ext cx="13030200" cy="1123635"/>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A302E96F-3DEC-F215-EB96-ECEB176721DA}"/>
              </a:ext>
            </a:extLst>
          </p:cNvPr>
          <p:cNvSpPr txBox="1"/>
          <p:nvPr/>
        </p:nvSpPr>
        <p:spPr>
          <a:xfrm>
            <a:off x="2133600" y="1371600"/>
            <a:ext cx="13258800" cy="1323439"/>
          </a:xfrm>
          <a:prstGeom prst="rect">
            <a:avLst/>
          </a:prstGeom>
          <a:noFill/>
        </p:spPr>
        <p:txBody>
          <a:bodyPr wrap="square" rtlCol="0">
            <a:spAutoFit/>
          </a:bodyPr>
          <a:lstStyle/>
          <a:p>
            <a:r>
              <a:rPr lang="nl-NL" sz="4000" dirty="0">
                <a:solidFill>
                  <a:schemeClr val="bg1"/>
                </a:solidFill>
                <a:latin typeface="Cambria" panose="02040503050406030204" pitchFamily="18" charset="0"/>
              </a:rPr>
              <a:t>Vraag 5: Hoe kon een ziener in de ‘toekomst’ kijken?</a:t>
            </a:r>
          </a:p>
          <a:p>
            <a:endParaRPr lang="nl-NL" sz="4000" dirty="0">
              <a:solidFill>
                <a:schemeClr val="bg1"/>
              </a:solidFill>
              <a:latin typeface="Cambria" panose="02040503050406030204" pitchFamily="18" charset="0"/>
            </a:endParaRPr>
          </a:p>
        </p:txBody>
      </p:sp>
      <p:sp>
        <p:nvSpPr>
          <p:cNvPr id="9" name="Freeform 5">
            <a:extLst>
              <a:ext uri="{FF2B5EF4-FFF2-40B4-BE49-F238E27FC236}">
                <a16:creationId xmlns:a16="http://schemas.microsoft.com/office/drawing/2014/main" id="{38578814-D4B0-61E1-14AA-210218D3A20B}"/>
              </a:ext>
            </a:extLst>
          </p:cNvPr>
          <p:cNvSpPr/>
          <p:nvPr/>
        </p:nvSpPr>
        <p:spPr>
          <a:xfrm>
            <a:off x="1062959" y="1575441"/>
            <a:ext cx="3708399" cy="590372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sp>
      <p:sp>
        <p:nvSpPr>
          <p:cNvPr id="10" name="Rechthoek 9">
            <a:extLst>
              <a:ext uri="{FF2B5EF4-FFF2-40B4-BE49-F238E27FC236}">
                <a16:creationId xmlns:a16="http://schemas.microsoft.com/office/drawing/2014/main" id="{28DEDB67-9A65-432B-8229-4A58069DD928}"/>
              </a:ext>
            </a:extLst>
          </p:cNvPr>
          <p:cNvSpPr/>
          <p:nvPr/>
        </p:nvSpPr>
        <p:spPr>
          <a:xfrm>
            <a:off x="6282438" y="7179130"/>
            <a:ext cx="3184379" cy="146915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FA976389-686C-2C85-D621-31EB44D19ADC}"/>
              </a:ext>
            </a:extLst>
          </p:cNvPr>
          <p:cNvSpPr txBox="1"/>
          <p:nvPr/>
        </p:nvSpPr>
        <p:spPr>
          <a:xfrm>
            <a:off x="4604505" y="5116286"/>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sp>
        <p:nvSpPr>
          <p:cNvPr id="12" name="Rechthoek 11">
            <a:extLst>
              <a:ext uri="{FF2B5EF4-FFF2-40B4-BE49-F238E27FC236}">
                <a16:creationId xmlns:a16="http://schemas.microsoft.com/office/drawing/2014/main" id="{E18FCA9F-0586-5EF5-AE14-CD861BEED432}"/>
              </a:ext>
            </a:extLst>
          </p:cNvPr>
          <p:cNvSpPr/>
          <p:nvPr/>
        </p:nvSpPr>
        <p:spPr>
          <a:xfrm>
            <a:off x="609600" y="7140181"/>
            <a:ext cx="3182801" cy="1508106"/>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Freeform 6">
            <a:extLst>
              <a:ext uri="{FF2B5EF4-FFF2-40B4-BE49-F238E27FC236}">
                <a16:creationId xmlns:a16="http://schemas.microsoft.com/office/drawing/2014/main" id="{D9898CBE-86C6-5FB7-E360-AD730B7F2818}"/>
              </a:ext>
            </a:extLst>
          </p:cNvPr>
          <p:cNvSpPr/>
          <p:nvPr/>
        </p:nvSpPr>
        <p:spPr>
          <a:xfrm rot="761983">
            <a:off x="9699911" y="2844694"/>
            <a:ext cx="5950904" cy="7570881"/>
          </a:xfrm>
          <a:custGeom>
            <a:avLst/>
            <a:gdLst/>
            <a:ahLst/>
            <a:cxnLst/>
            <a:rect l="l" t="t" r="r" b="b"/>
            <a:pathLst>
              <a:path w="7575096" h="10489986">
                <a:moveTo>
                  <a:pt x="0" y="0"/>
                </a:moveTo>
                <a:lnTo>
                  <a:pt x="7575096" y="0"/>
                </a:lnTo>
                <a:lnTo>
                  <a:pt x="7575096" y="10489987"/>
                </a:lnTo>
                <a:lnTo>
                  <a:pt x="0" y="10489987"/>
                </a:lnTo>
                <a:lnTo>
                  <a:pt x="0" y="0"/>
                </a:lnTo>
                <a:close/>
              </a:path>
            </a:pathLst>
          </a:custGeom>
          <a:blipFill>
            <a:blip r:embed="rId5"/>
            <a:stretch>
              <a:fillRect l="-151246"/>
            </a:stretch>
          </a:blipFill>
        </p:spPr>
      </p:sp>
      <p:sp>
        <p:nvSpPr>
          <p:cNvPr id="14" name="Rechthoek 13">
            <a:extLst>
              <a:ext uri="{FF2B5EF4-FFF2-40B4-BE49-F238E27FC236}">
                <a16:creationId xmlns:a16="http://schemas.microsoft.com/office/drawing/2014/main" id="{C146F3F9-C465-547F-EC16-24B964B1A53D}"/>
              </a:ext>
            </a:extLst>
          </p:cNvPr>
          <p:cNvSpPr/>
          <p:nvPr/>
        </p:nvSpPr>
        <p:spPr>
          <a:xfrm>
            <a:off x="11969334" y="7140181"/>
            <a:ext cx="2971800" cy="1456994"/>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5A3839B8-3A69-8458-709B-9A7BF88C6F89}"/>
              </a:ext>
            </a:extLst>
          </p:cNvPr>
          <p:cNvSpPr/>
          <p:nvPr/>
        </p:nvSpPr>
        <p:spPr>
          <a:xfrm>
            <a:off x="9048307" y="5372100"/>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725DCBE-FFA4-0B10-2FA3-3A943045F60B}"/>
              </a:ext>
            </a:extLst>
          </p:cNvPr>
          <p:cNvSpPr/>
          <p:nvPr/>
        </p:nvSpPr>
        <p:spPr>
          <a:xfrm rot="246055">
            <a:off x="9213645" y="6592936"/>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4C14E7FB-952C-5420-ACB7-2158B4D1A87D}"/>
              </a:ext>
            </a:extLst>
          </p:cNvPr>
          <p:cNvSpPr txBox="1"/>
          <p:nvPr/>
        </p:nvSpPr>
        <p:spPr>
          <a:xfrm>
            <a:off x="970500" y="7275505"/>
            <a:ext cx="2448171" cy="1508105"/>
          </a:xfrm>
          <a:prstGeom prst="rect">
            <a:avLst/>
          </a:prstGeom>
          <a:noFill/>
        </p:spPr>
        <p:txBody>
          <a:bodyPr wrap="square" rtlCol="0">
            <a:spAutoFit/>
          </a:bodyPr>
          <a:lstStyle/>
          <a:p>
            <a:pPr algn="ctr"/>
            <a:r>
              <a:rPr lang="nl-NL" sz="2400" dirty="0">
                <a:solidFill>
                  <a:schemeClr val="bg1"/>
                </a:solidFill>
                <a:latin typeface="Cambria" panose="02040503050406030204" pitchFamily="18" charset="0"/>
              </a:rPr>
              <a:t>Ingewanden van dode dieren te bekijken </a:t>
            </a:r>
          </a:p>
          <a:p>
            <a:endParaRPr lang="nl-NL" sz="2000" dirty="0"/>
          </a:p>
        </p:txBody>
      </p:sp>
      <p:sp>
        <p:nvSpPr>
          <p:cNvPr id="19" name="Tekstvak 18">
            <a:extLst>
              <a:ext uri="{FF2B5EF4-FFF2-40B4-BE49-F238E27FC236}">
                <a16:creationId xmlns:a16="http://schemas.microsoft.com/office/drawing/2014/main" id="{C627B6D0-FFF5-FBE2-62A2-3A209DA3119D}"/>
              </a:ext>
            </a:extLst>
          </p:cNvPr>
          <p:cNvSpPr txBox="1"/>
          <p:nvPr/>
        </p:nvSpPr>
        <p:spPr>
          <a:xfrm>
            <a:off x="6992211" y="7458402"/>
            <a:ext cx="1864501" cy="1138773"/>
          </a:xfrm>
          <a:prstGeom prst="rect">
            <a:avLst/>
          </a:prstGeom>
          <a:noFill/>
        </p:spPr>
        <p:txBody>
          <a:bodyPr wrap="square" rtlCol="0">
            <a:spAutoFit/>
          </a:bodyPr>
          <a:lstStyle/>
          <a:p>
            <a:pPr algn="ctr"/>
            <a:r>
              <a:rPr lang="nl-NL" sz="2400" dirty="0">
                <a:solidFill>
                  <a:schemeClr val="bg1"/>
                </a:solidFill>
                <a:latin typeface="Cambria" panose="02040503050406030204" pitchFamily="18" charset="0"/>
              </a:rPr>
              <a:t>Dromen uit te leggen</a:t>
            </a:r>
          </a:p>
          <a:p>
            <a:pPr algn="ctr"/>
            <a:endParaRPr lang="nl-NL" sz="2000" dirty="0"/>
          </a:p>
        </p:txBody>
      </p:sp>
      <p:sp>
        <p:nvSpPr>
          <p:cNvPr id="20" name="Tekstvak 19">
            <a:extLst>
              <a:ext uri="{FF2B5EF4-FFF2-40B4-BE49-F238E27FC236}">
                <a16:creationId xmlns:a16="http://schemas.microsoft.com/office/drawing/2014/main" id="{D2D7317E-3DB5-9BF0-DD23-8E605E7D2D1D}"/>
              </a:ext>
            </a:extLst>
          </p:cNvPr>
          <p:cNvSpPr txBox="1"/>
          <p:nvPr/>
        </p:nvSpPr>
        <p:spPr>
          <a:xfrm>
            <a:off x="12353792" y="7273735"/>
            <a:ext cx="2287924" cy="1508105"/>
          </a:xfrm>
          <a:prstGeom prst="rect">
            <a:avLst/>
          </a:prstGeom>
          <a:noFill/>
        </p:spPr>
        <p:txBody>
          <a:bodyPr wrap="square" rtlCol="0">
            <a:spAutoFit/>
          </a:bodyPr>
          <a:lstStyle/>
          <a:p>
            <a:pPr algn="ctr"/>
            <a:r>
              <a:rPr lang="nl-NL" sz="2400" dirty="0">
                <a:solidFill>
                  <a:schemeClr val="bg1"/>
                </a:solidFill>
                <a:latin typeface="Cambria" panose="02040503050406030204" pitchFamily="18" charset="0"/>
              </a:rPr>
              <a:t>Te kijken hoe vogels door de lucht vlogen</a:t>
            </a:r>
          </a:p>
          <a:p>
            <a:pPr algn="ctr"/>
            <a:endParaRPr lang="nl-NL" sz="2000" dirty="0"/>
          </a:p>
        </p:txBody>
      </p:sp>
      <p:sp>
        <p:nvSpPr>
          <p:cNvPr id="21" name="Tekstvak 20">
            <a:extLst>
              <a:ext uri="{FF2B5EF4-FFF2-40B4-BE49-F238E27FC236}">
                <a16:creationId xmlns:a16="http://schemas.microsoft.com/office/drawing/2014/main" id="{307F3952-5433-B25B-3E13-2C9F85DB14CA}"/>
              </a:ext>
            </a:extLst>
          </p:cNvPr>
          <p:cNvSpPr txBox="1"/>
          <p:nvPr/>
        </p:nvSpPr>
        <p:spPr>
          <a:xfrm>
            <a:off x="10697683" y="5111221"/>
            <a:ext cx="1689540" cy="707886"/>
          </a:xfrm>
          <a:prstGeom prst="rect">
            <a:avLst/>
          </a:prstGeom>
          <a:noFill/>
        </p:spPr>
        <p:txBody>
          <a:bodyPr wrap="square" rtlCol="0">
            <a:spAutoFit/>
          </a:bodyPr>
          <a:lstStyle/>
          <a:p>
            <a:r>
              <a:rPr lang="nl-NL" sz="4000" dirty="0">
                <a:solidFill>
                  <a:srgbClr val="AE3026"/>
                </a:solidFill>
                <a:latin typeface="Cambria" panose="02040503050406030204" pitchFamily="18" charset="0"/>
              </a:rPr>
              <a:t>of</a:t>
            </a:r>
          </a:p>
        </p:txBody>
      </p:sp>
      <p:pic>
        <p:nvPicPr>
          <p:cNvPr id="15" name="Afbeelding 14">
            <a:extLst>
              <a:ext uri="{FF2B5EF4-FFF2-40B4-BE49-F238E27FC236}">
                <a16:creationId xmlns:a16="http://schemas.microsoft.com/office/drawing/2014/main" id="{7A53CF4A-DA6A-1160-9C30-B7E666CD9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27582">
            <a:off x="8879492" y="4751969"/>
            <a:ext cx="1288005" cy="2343747"/>
          </a:xfrm>
          <a:prstGeom prst="rect">
            <a:avLst/>
          </a:prstGeom>
        </p:spPr>
      </p:pic>
      <p:sp>
        <p:nvSpPr>
          <p:cNvPr id="22" name="Rechthoek 21">
            <a:extLst>
              <a:ext uri="{FF2B5EF4-FFF2-40B4-BE49-F238E27FC236}">
                <a16:creationId xmlns:a16="http://schemas.microsoft.com/office/drawing/2014/main" id="{EBCC82D5-ECCD-4A93-B193-0A24C820F087}"/>
              </a:ext>
            </a:extLst>
          </p:cNvPr>
          <p:cNvSpPr/>
          <p:nvPr/>
        </p:nvSpPr>
        <p:spPr>
          <a:xfrm>
            <a:off x="9205439" y="5046785"/>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1901DA49-2CF3-5EC6-FBD1-4041E800CC62}"/>
              </a:ext>
            </a:extLst>
          </p:cNvPr>
          <p:cNvSpPr/>
          <p:nvPr/>
        </p:nvSpPr>
        <p:spPr>
          <a:xfrm>
            <a:off x="10065398" y="6700911"/>
            <a:ext cx="503637" cy="348774"/>
          </a:xfrm>
          <a:prstGeom prst="rect">
            <a:avLst/>
          </a:prstGeom>
          <a:solidFill>
            <a:srgbClr val="FADB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87214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56C420CA-C566-AF31-2864-5D87FB97E9C6}"/>
              </a:ext>
            </a:extLst>
          </p:cNvPr>
          <p:cNvCxnSpPr>
            <a:cxnSpLocks/>
          </p:cNvCxnSpPr>
          <p:nvPr/>
        </p:nvCxnSpPr>
        <p:spPr>
          <a:xfrm>
            <a:off x="4897339" y="3215514"/>
            <a:ext cx="1140946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reeform 3">
            <a:extLst>
              <a:ext uri="{FF2B5EF4-FFF2-40B4-BE49-F238E27FC236}">
                <a16:creationId xmlns:a16="http://schemas.microsoft.com/office/drawing/2014/main" id="{CC439E35-C47F-E6EF-0AAB-4DB020398C45}"/>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FFFF00"/>
          </a:solidFill>
        </p:spPr>
        <p:txBody>
          <a:bodyPr/>
          <a:lstStyle/>
          <a:p>
            <a:endParaRPr lang="nl-NL" dirty="0"/>
          </a:p>
        </p:txBody>
      </p:sp>
      <p:sp>
        <p:nvSpPr>
          <p:cNvPr id="5" name="Freeform 5">
            <a:extLst>
              <a:ext uri="{FF2B5EF4-FFF2-40B4-BE49-F238E27FC236}">
                <a16:creationId xmlns:a16="http://schemas.microsoft.com/office/drawing/2014/main" id="{AFD47D74-5A7B-0AD2-5DF8-5B909B1E774B}"/>
              </a:ext>
            </a:extLst>
          </p:cNvPr>
          <p:cNvSpPr/>
          <p:nvPr/>
        </p:nvSpPr>
        <p:spPr>
          <a:xfrm>
            <a:off x="10706425" y="-1943088"/>
            <a:ext cx="5472499" cy="8972662"/>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2"/>
            <a:stretch>
              <a:fillRect r="-207620"/>
            </a:stretch>
          </a:blipFill>
        </p:spPr>
      </p:sp>
      <p:sp>
        <p:nvSpPr>
          <p:cNvPr id="6" name="TextBox 12">
            <a:extLst>
              <a:ext uri="{FF2B5EF4-FFF2-40B4-BE49-F238E27FC236}">
                <a16:creationId xmlns:a16="http://schemas.microsoft.com/office/drawing/2014/main" id="{E6245770-FF63-C587-B83B-52284A8683EE}"/>
              </a:ext>
            </a:extLst>
          </p:cNvPr>
          <p:cNvSpPr txBox="1"/>
          <p:nvPr/>
        </p:nvSpPr>
        <p:spPr>
          <a:xfrm>
            <a:off x="2791053" y="1136921"/>
            <a:ext cx="11174311" cy="1386238"/>
          </a:xfrm>
          <a:prstGeom prst="rect">
            <a:avLst/>
          </a:prstGeom>
        </p:spPr>
        <p:txBody>
          <a:bodyPr lIns="0" tIns="0" rIns="0" bIns="0" rtlCol="0" anchor="t">
            <a:spAutoFit/>
          </a:bodyPr>
          <a:lstStyle/>
          <a:p>
            <a:pPr>
              <a:lnSpc>
                <a:spcPts val="11268"/>
              </a:lnSpc>
            </a:pPr>
            <a:r>
              <a:rPr lang="en-US" sz="8048" dirty="0">
                <a:solidFill>
                  <a:srgbClr val="2A0000"/>
                </a:solidFill>
                <a:latin typeface="Yeseva One"/>
              </a:rPr>
              <a:t>JULIUS CAESAR</a:t>
            </a:r>
          </a:p>
        </p:txBody>
      </p:sp>
      <p:sp>
        <p:nvSpPr>
          <p:cNvPr id="7" name="TextBox 13">
            <a:extLst>
              <a:ext uri="{FF2B5EF4-FFF2-40B4-BE49-F238E27FC236}">
                <a16:creationId xmlns:a16="http://schemas.microsoft.com/office/drawing/2014/main" id="{FD9AED27-220D-C968-103F-B8AE937CCB6B}"/>
              </a:ext>
            </a:extLst>
          </p:cNvPr>
          <p:cNvSpPr txBox="1"/>
          <p:nvPr/>
        </p:nvSpPr>
        <p:spPr>
          <a:xfrm>
            <a:off x="3629658" y="2257719"/>
            <a:ext cx="11174311" cy="921413"/>
          </a:xfrm>
          <a:prstGeom prst="rect">
            <a:avLst/>
          </a:prstGeom>
        </p:spPr>
        <p:txBody>
          <a:bodyPr lIns="0" tIns="0" rIns="0" bIns="0" rtlCol="0" anchor="t">
            <a:spAutoFit/>
          </a:bodyPr>
          <a:lstStyle/>
          <a:p>
            <a:pPr>
              <a:lnSpc>
                <a:spcPts val="7488"/>
              </a:lnSpc>
            </a:pPr>
            <a:r>
              <a:rPr lang="en-US" sz="5348" dirty="0">
                <a:solidFill>
                  <a:srgbClr val="C70501"/>
                </a:solidFill>
                <a:latin typeface="Yeseva One"/>
              </a:rPr>
              <a:t>EN DE ROMEINEN</a:t>
            </a:r>
          </a:p>
        </p:txBody>
      </p:sp>
      <p:sp>
        <p:nvSpPr>
          <p:cNvPr id="8" name="Tekstvak 7">
            <a:extLst>
              <a:ext uri="{FF2B5EF4-FFF2-40B4-BE49-F238E27FC236}">
                <a16:creationId xmlns:a16="http://schemas.microsoft.com/office/drawing/2014/main" id="{16EA7117-7FED-9B14-CD3A-75F4C492C136}"/>
              </a:ext>
            </a:extLst>
          </p:cNvPr>
          <p:cNvSpPr txBox="1"/>
          <p:nvPr/>
        </p:nvSpPr>
        <p:spPr>
          <a:xfrm>
            <a:off x="1054434" y="7545853"/>
            <a:ext cx="10940963" cy="901465"/>
          </a:xfrm>
          <a:prstGeom prst="rect">
            <a:avLst/>
          </a:prstGeom>
          <a:noFill/>
        </p:spPr>
        <p:txBody>
          <a:bodyPr wrap="square">
            <a:spAutoFit/>
          </a:bodyPr>
          <a:lstStyle/>
          <a:p>
            <a:pPr>
              <a:lnSpc>
                <a:spcPct val="150000"/>
              </a:lnSpc>
            </a:pPr>
            <a:r>
              <a:rPr lang="nl-NL" sz="4000" dirty="0">
                <a:solidFill>
                  <a:srgbClr val="420001"/>
                </a:solidFill>
                <a:latin typeface="Cambria" panose="02040503050406030204" pitchFamily="18" charset="0"/>
                <a:cs typeface="Abadi" panose="020F0502020204030204" pitchFamily="34" charset="0"/>
              </a:rPr>
              <a:t>Goed gedaan! Dit was les 1. Veel plezier met les 2!</a:t>
            </a:r>
            <a:endParaRPr lang="nl-NL" sz="4000" kern="100" dirty="0">
              <a:solidFill>
                <a:srgbClr val="420001"/>
              </a:solidFill>
              <a:effectLst/>
              <a:latin typeface="Cambria" panose="02040503050406030204" pitchFamily="18" charset="0"/>
              <a:ea typeface="Calibri" panose="020F0502020204030204" pitchFamily="34" charset="0"/>
              <a:cs typeface="Abadi" panose="020F0502020204030204" pitchFamily="34" charset="0"/>
            </a:endParaRPr>
          </a:p>
        </p:txBody>
      </p:sp>
      <p:pic>
        <p:nvPicPr>
          <p:cNvPr id="9" name="Picture 6" descr="Download Ancient Rome - Colosseum - Full Size PNG Image - PNGkit">
            <a:extLst>
              <a:ext uri="{FF2B5EF4-FFF2-40B4-BE49-F238E27FC236}">
                <a16:creationId xmlns:a16="http://schemas.microsoft.com/office/drawing/2014/main" id="{83FA2062-D08F-56B7-5901-33981C152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37" y="2632280"/>
            <a:ext cx="5731079" cy="3740295"/>
          </a:xfrm>
          <a:prstGeom prst="rect">
            <a:avLst/>
          </a:prstGeom>
          <a:noFill/>
          <a:effectLst>
            <a:outerShdw blurRad="50800" dist="149246" algn="ctr" rotWithShape="0">
              <a:srgbClr val="420001">
                <a:alpha val="57119"/>
              </a:srgbClr>
            </a:outerShdw>
          </a:effectLst>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49BDD33B-40D3-9981-687B-9A051D05A857}"/>
              </a:ext>
            </a:extLst>
          </p:cNvPr>
          <p:cNvCxnSpPr>
            <a:cxnSpLocks/>
          </p:cNvCxnSpPr>
          <p:nvPr/>
        </p:nvCxnSpPr>
        <p:spPr>
          <a:xfrm>
            <a:off x="0" y="1136921"/>
            <a:ext cx="94327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CA5E6D5A-2A07-C72E-20D4-E9822ED67727}"/>
              </a:ext>
            </a:extLst>
          </p:cNvPr>
          <p:cNvCxnSpPr>
            <a:cxnSpLocks/>
          </p:cNvCxnSpPr>
          <p:nvPr/>
        </p:nvCxnSpPr>
        <p:spPr>
          <a:xfrm flipV="1">
            <a:off x="457200" y="4726437"/>
            <a:ext cx="0" cy="55706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Afbeelding 12" descr="Afbeelding met tekening&#10;&#10;Automatisch gegenereerde beschrijving">
            <a:extLst>
              <a:ext uri="{FF2B5EF4-FFF2-40B4-BE49-F238E27FC236}">
                <a16:creationId xmlns:a16="http://schemas.microsoft.com/office/drawing/2014/main" id="{9340574B-2D7F-1EBF-A628-FDEF1C24F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4" name="Tekstvak 13">
            <a:extLst>
              <a:ext uri="{FF2B5EF4-FFF2-40B4-BE49-F238E27FC236}">
                <a16:creationId xmlns:a16="http://schemas.microsoft.com/office/drawing/2014/main" id="{6D072D47-070C-F4DB-7BF5-5A423BDDA4C8}"/>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15" name="Freeform 7">
            <a:extLst>
              <a:ext uri="{FF2B5EF4-FFF2-40B4-BE49-F238E27FC236}">
                <a16:creationId xmlns:a16="http://schemas.microsoft.com/office/drawing/2014/main" id="{057F80DE-12BD-BCC6-32A1-026832BCB70E}"/>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spTree>
    <p:extLst>
      <p:ext uri="{BB962C8B-B14F-4D97-AF65-F5344CB8AC3E}">
        <p14:creationId xmlns:p14="http://schemas.microsoft.com/office/powerpoint/2010/main" val="1675820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Rechte verbindingslijn 31">
            <a:extLst>
              <a:ext uri="{FF2B5EF4-FFF2-40B4-BE49-F238E27FC236}">
                <a16:creationId xmlns:a16="http://schemas.microsoft.com/office/drawing/2014/main" id="{5571DA8A-82A0-5FD9-7426-EF1CB77ED0E3}"/>
              </a:ext>
            </a:extLst>
          </p:cNvPr>
          <p:cNvCxnSpPr>
            <a:cxnSpLocks/>
          </p:cNvCxnSpPr>
          <p:nvPr/>
        </p:nvCxnSpPr>
        <p:spPr>
          <a:xfrm flipV="1">
            <a:off x="4187885" y="3992703"/>
            <a:ext cx="0" cy="230159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9101607D-C99A-EB1E-127F-BEB17223C9EF}"/>
              </a:ext>
            </a:extLst>
          </p:cNvPr>
          <p:cNvCxnSpPr>
            <a:cxnSpLocks/>
          </p:cNvCxnSpPr>
          <p:nvPr/>
        </p:nvCxnSpPr>
        <p:spPr>
          <a:xfrm flipV="1">
            <a:off x="12230753" y="5420758"/>
            <a:ext cx="0" cy="230159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BEC5CD5B-A2E5-53F3-46C2-2AD1FA331F5A}"/>
              </a:ext>
            </a:extLst>
          </p:cNvPr>
          <p:cNvCxnSpPr>
            <a:cxnSpLocks/>
          </p:cNvCxnSpPr>
          <p:nvPr/>
        </p:nvCxnSpPr>
        <p:spPr>
          <a:xfrm>
            <a:off x="4550389" y="3647728"/>
            <a:ext cx="8223663"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Freeform 5"/>
          <p:cNvSpPr/>
          <p:nvPr/>
        </p:nvSpPr>
        <p:spPr>
          <a:xfrm>
            <a:off x="762002" y="1371585"/>
            <a:ext cx="7193809" cy="4395045"/>
          </a:xfrm>
          <a:custGeom>
            <a:avLst/>
            <a:gdLst/>
            <a:ahLst/>
            <a:cxnLst/>
            <a:rect l="l" t="t" r="r" b="b"/>
            <a:pathLst>
              <a:path w="9592219" h="5487688">
                <a:moveTo>
                  <a:pt x="0" y="0"/>
                </a:moveTo>
                <a:lnTo>
                  <a:pt x="9592219" y="0"/>
                </a:lnTo>
                <a:lnTo>
                  <a:pt x="9592219" y="5487687"/>
                </a:lnTo>
                <a:lnTo>
                  <a:pt x="0" y="5487687"/>
                </a:lnTo>
                <a:lnTo>
                  <a:pt x="0" y="0"/>
                </a:lnTo>
                <a:close/>
              </a:path>
            </a:pathLst>
          </a:custGeom>
          <a:blipFill>
            <a:blip r:embed="rId5"/>
            <a:stretch>
              <a:fillRect l="-3488" r="-10931"/>
            </a:stretch>
          </a:blipFill>
        </p:spPr>
      </p:sp>
      <p:pic>
        <p:nvPicPr>
          <p:cNvPr id="9" name="Picture 9"/>
          <p:cNvPicPr>
            <a:picLocks noChangeAspect="1"/>
          </p:cNvPicPr>
          <p:nvPr>
            <a:videoFile r:link="rId1"/>
            <p:extLst>
              <p:ext uri="{DAA4B4D4-6D71-4841-9C94-3DE7FCFB9230}">
                <p14:media xmlns:p14="http://schemas.microsoft.com/office/powerpoint/2010/main" r:embed="rId2">
                  <p14:trim end="3550"/>
                </p14:media>
              </p:ext>
            </p:extLst>
          </p:nvPr>
        </p:nvPicPr>
        <p:blipFill>
          <a:blip r:embed="rId6"/>
          <a:srcRect l="11876" r="13862"/>
          <a:stretch>
            <a:fillRect/>
          </a:stretch>
        </p:blipFill>
        <p:spPr>
          <a:xfrm>
            <a:off x="9303364" y="723900"/>
            <a:ext cx="5854779" cy="5847655"/>
          </a:xfrm>
          <a:prstGeom prst="rect">
            <a:avLst/>
          </a:prstGeom>
        </p:spPr>
      </p:pic>
      <p:sp>
        <p:nvSpPr>
          <p:cNvPr id="11" name="TextBox 11"/>
          <p:cNvSpPr txBox="1"/>
          <p:nvPr/>
        </p:nvSpPr>
        <p:spPr>
          <a:xfrm>
            <a:off x="762002" y="6600130"/>
            <a:ext cx="7193809" cy="2701445"/>
          </a:xfrm>
          <a:prstGeom prst="rect">
            <a:avLst/>
          </a:prstGeom>
        </p:spPr>
        <p:txBody>
          <a:bodyPr wrap="square" lIns="0" tIns="0" rIns="0" bIns="0" rtlCol="0" anchor="t">
            <a:spAutoFit/>
          </a:bodyPr>
          <a:lstStyle/>
          <a:p>
            <a:pPr algn="just">
              <a:lnSpc>
                <a:spcPct val="150000"/>
              </a:lnSpc>
              <a:spcBef>
                <a:spcPct val="0"/>
              </a:spcBef>
            </a:pPr>
            <a:r>
              <a:rPr lang="en-US" sz="2400" dirty="0">
                <a:solidFill>
                  <a:srgbClr val="2A0000"/>
                </a:solidFill>
                <a:latin typeface="Cambria" panose="02040503050406030204" pitchFamily="18" charset="0"/>
                <a:cs typeface="Segoe UI" panose="020B0502040204020203" pitchFamily="34" charset="0"/>
              </a:rPr>
              <a:t>Rome is nu de </a:t>
            </a:r>
            <a:r>
              <a:rPr lang="en-US" sz="2400" dirty="0" err="1">
                <a:solidFill>
                  <a:srgbClr val="2A0000"/>
                </a:solidFill>
                <a:latin typeface="Cambria" panose="02040503050406030204" pitchFamily="18" charset="0"/>
                <a:cs typeface="Segoe UI" panose="020B0502040204020203" pitchFamily="34" charset="0"/>
              </a:rPr>
              <a:t>hoofdstad</a:t>
            </a:r>
            <a:r>
              <a:rPr lang="en-US" sz="2400" dirty="0">
                <a:solidFill>
                  <a:srgbClr val="2A0000"/>
                </a:solidFill>
                <a:latin typeface="Cambria" panose="02040503050406030204" pitchFamily="18" charset="0"/>
                <a:cs typeface="Segoe UI" panose="020B0502040204020203" pitchFamily="34" charset="0"/>
              </a:rPr>
              <a:t> van </a:t>
            </a:r>
            <a:r>
              <a:rPr lang="en-US" sz="2400" dirty="0" err="1">
                <a:solidFill>
                  <a:srgbClr val="2A0000"/>
                </a:solidFill>
                <a:latin typeface="Cambria" panose="02040503050406030204" pitchFamily="18" charset="0"/>
                <a:cs typeface="Segoe UI" panose="020B0502040204020203" pitchFamily="34" charset="0"/>
              </a:rPr>
              <a:t>Italië</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Vroeger</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bestond</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Italië</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nog</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niet</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Toen</a:t>
            </a:r>
            <a:r>
              <a:rPr lang="en-US" sz="2400" dirty="0">
                <a:solidFill>
                  <a:srgbClr val="2A0000"/>
                </a:solidFill>
                <a:latin typeface="Cambria" panose="02040503050406030204" pitchFamily="18" charset="0"/>
                <a:cs typeface="Segoe UI" panose="020B0502040204020203" pitchFamily="34" charset="0"/>
              </a:rPr>
              <a:t> was Rome </a:t>
            </a:r>
            <a:r>
              <a:rPr lang="en-US" sz="2400" dirty="0" err="1">
                <a:solidFill>
                  <a:srgbClr val="2A0000"/>
                </a:solidFill>
                <a:latin typeface="Cambria" panose="02040503050406030204" pitchFamily="18" charset="0"/>
                <a:cs typeface="Segoe UI" panose="020B0502040204020203" pitchFamily="34" charset="0"/>
              </a:rPr>
              <a:t>een</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stad</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waarvanuit</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een</a:t>
            </a:r>
            <a:r>
              <a:rPr lang="en-US" sz="2400" dirty="0">
                <a:solidFill>
                  <a:srgbClr val="2A0000"/>
                </a:solidFill>
                <a:latin typeface="Cambria" panose="02040503050406030204" pitchFamily="18" charset="0"/>
                <a:cs typeface="Segoe UI" panose="020B0502040204020203" pitchFamily="34" charset="0"/>
              </a:rPr>
              <a:t> steeds </a:t>
            </a:r>
            <a:r>
              <a:rPr lang="en-US" sz="2400" dirty="0" err="1">
                <a:solidFill>
                  <a:srgbClr val="2A0000"/>
                </a:solidFill>
                <a:latin typeface="Cambria" panose="02040503050406030204" pitchFamily="18" charset="0"/>
                <a:cs typeface="Segoe UI" panose="020B0502040204020203" pitchFamily="34" charset="0"/>
              </a:rPr>
              <a:t>groter</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gebied</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veroverd</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werd</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Dat</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gebied</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heette</a:t>
            </a:r>
            <a:r>
              <a:rPr lang="en-US" sz="2400" dirty="0">
                <a:solidFill>
                  <a:srgbClr val="2A0000"/>
                </a:solidFill>
                <a:latin typeface="Cambria" panose="02040503050406030204" pitchFamily="18" charset="0"/>
                <a:cs typeface="Segoe UI" panose="020B0502040204020203" pitchFamily="34" charset="0"/>
              </a:rPr>
              <a:t> het </a:t>
            </a:r>
            <a:r>
              <a:rPr lang="en-US" sz="2400" dirty="0" err="1">
                <a:solidFill>
                  <a:srgbClr val="2A0000"/>
                </a:solidFill>
                <a:latin typeface="Cambria" panose="02040503050406030204" pitchFamily="18" charset="0"/>
                <a:cs typeface="Segoe UI" panose="020B0502040204020203" pitchFamily="34" charset="0"/>
              </a:rPr>
              <a:t>Romeinse</a:t>
            </a:r>
            <a:r>
              <a:rPr lang="en-US" sz="2400" dirty="0">
                <a:solidFill>
                  <a:srgbClr val="2A0000"/>
                </a:solidFill>
                <a:latin typeface="Cambria" panose="02040503050406030204" pitchFamily="18" charset="0"/>
                <a:cs typeface="Segoe UI" panose="020B0502040204020203" pitchFamily="34" charset="0"/>
              </a:rPr>
              <a:t> Rijk. </a:t>
            </a:r>
            <a:r>
              <a:rPr lang="en-US" sz="2400" dirty="0" err="1">
                <a:solidFill>
                  <a:srgbClr val="2A0000"/>
                </a:solidFill>
                <a:latin typeface="Cambria" panose="02040503050406030204" pitchFamily="18" charset="0"/>
                <a:cs typeface="Segoe UI" panose="020B0502040204020203" pitchFamily="34" charset="0"/>
              </a:rPr>
              <a:t>Ook</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een</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deel</a:t>
            </a:r>
            <a:r>
              <a:rPr lang="en-US" sz="2400" dirty="0">
                <a:solidFill>
                  <a:srgbClr val="2A0000"/>
                </a:solidFill>
                <a:latin typeface="Cambria" panose="02040503050406030204" pitchFamily="18" charset="0"/>
                <a:cs typeface="Segoe UI" panose="020B0502040204020203" pitchFamily="34" charset="0"/>
              </a:rPr>
              <a:t> van Nederland </a:t>
            </a:r>
            <a:r>
              <a:rPr lang="en-US" sz="2400" dirty="0" err="1">
                <a:solidFill>
                  <a:srgbClr val="2A0000"/>
                </a:solidFill>
                <a:latin typeface="Cambria" panose="02040503050406030204" pitchFamily="18" charset="0"/>
                <a:cs typeface="Segoe UI" panose="020B0502040204020203" pitchFamily="34" charset="0"/>
              </a:rPr>
              <a:t>hoorde</a:t>
            </a:r>
            <a:r>
              <a:rPr lang="en-US" sz="2400" dirty="0">
                <a:solidFill>
                  <a:srgbClr val="2A0000"/>
                </a:solidFill>
                <a:latin typeface="Cambria" panose="02040503050406030204" pitchFamily="18" charset="0"/>
                <a:cs typeface="Segoe UI" panose="020B0502040204020203" pitchFamily="34" charset="0"/>
              </a:rPr>
              <a:t> </a:t>
            </a:r>
            <a:r>
              <a:rPr lang="en-US" sz="2400" dirty="0" err="1">
                <a:solidFill>
                  <a:srgbClr val="2A0000"/>
                </a:solidFill>
                <a:latin typeface="Cambria" panose="02040503050406030204" pitchFamily="18" charset="0"/>
                <a:cs typeface="Segoe UI" panose="020B0502040204020203" pitchFamily="34" charset="0"/>
              </a:rPr>
              <a:t>daarbij</a:t>
            </a:r>
            <a:r>
              <a:rPr lang="en-US" sz="2400" dirty="0">
                <a:solidFill>
                  <a:srgbClr val="2A0000"/>
                </a:solidFill>
                <a:latin typeface="Cambria" panose="02040503050406030204" pitchFamily="18" charset="0"/>
                <a:cs typeface="Segoe UI" panose="020B0502040204020203" pitchFamily="34" charset="0"/>
              </a:rPr>
              <a:t>. </a:t>
            </a:r>
          </a:p>
        </p:txBody>
      </p:sp>
      <p:sp>
        <p:nvSpPr>
          <p:cNvPr id="7" name="Freeform 3">
            <a:extLst>
              <a:ext uri="{FF2B5EF4-FFF2-40B4-BE49-F238E27FC236}">
                <a16:creationId xmlns:a16="http://schemas.microsoft.com/office/drawing/2014/main" id="{0D5D1610-191E-402E-8A71-45C8F9BC19E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8" name="Freeform 7">
            <a:extLst>
              <a:ext uri="{FF2B5EF4-FFF2-40B4-BE49-F238E27FC236}">
                <a16:creationId xmlns:a16="http://schemas.microsoft.com/office/drawing/2014/main" id="{0FCCDBB0-8C1D-D9F9-F793-F48583B1E783}"/>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7"/>
            <a:stretch>
              <a:fillRect l="-7117" r="-11285" b="-8370"/>
            </a:stretch>
          </a:blipFill>
        </p:spPr>
      </p:sp>
      <p:pic>
        <p:nvPicPr>
          <p:cNvPr id="10" name="Afbeelding 9" descr="Afbeelding met tekening&#10;&#10;Automatisch gegenereerde beschrijving">
            <a:extLst>
              <a:ext uri="{FF2B5EF4-FFF2-40B4-BE49-F238E27FC236}">
                <a16:creationId xmlns:a16="http://schemas.microsoft.com/office/drawing/2014/main" id="{575B945F-A3D1-A5FA-624E-227D1A3301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12" name="Tekstvak 11">
            <a:extLst>
              <a:ext uri="{FF2B5EF4-FFF2-40B4-BE49-F238E27FC236}">
                <a16:creationId xmlns:a16="http://schemas.microsoft.com/office/drawing/2014/main" id="{6A1C42D0-8A4B-9BF3-B266-6006C4A112E6}"/>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cxnSp>
        <p:nvCxnSpPr>
          <p:cNvPr id="28" name="Rechte verbindingslijn 27">
            <a:extLst>
              <a:ext uri="{FF2B5EF4-FFF2-40B4-BE49-F238E27FC236}">
                <a16:creationId xmlns:a16="http://schemas.microsoft.com/office/drawing/2014/main" id="{8F616006-8283-4494-FA3C-40070B1B8CAD}"/>
              </a:ext>
            </a:extLst>
          </p:cNvPr>
          <p:cNvCxnSpPr>
            <a:cxnSpLocks/>
          </p:cNvCxnSpPr>
          <p:nvPr/>
        </p:nvCxnSpPr>
        <p:spPr>
          <a:xfrm>
            <a:off x="8389617" y="7673693"/>
            <a:ext cx="3841136"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535D8975-DB35-E241-CFE0-E33E60510312}"/>
              </a:ext>
            </a:extLst>
          </p:cNvPr>
          <p:cNvSpPr/>
          <p:nvPr/>
        </p:nvSpPr>
        <p:spPr>
          <a:xfrm>
            <a:off x="1329583" y="4703837"/>
            <a:ext cx="12725400" cy="1291171"/>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Freeform 5"/>
          <p:cNvSpPr/>
          <p:nvPr/>
        </p:nvSpPr>
        <p:spPr>
          <a:xfrm>
            <a:off x="5913493" y="4006360"/>
            <a:ext cx="4126265" cy="2672168"/>
          </a:xfrm>
          <a:custGeom>
            <a:avLst/>
            <a:gdLst/>
            <a:ahLst/>
            <a:cxnLst/>
            <a:rect l="l" t="t" r="r" b="b"/>
            <a:pathLst>
              <a:path w="5000443" h="3333629">
                <a:moveTo>
                  <a:pt x="0" y="0"/>
                </a:moveTo>
                <a:lnTo>
                  <a:pt x="5000443" y="0"/>
                </a:lnTo>
                <a:lnTo>
                  <a:pt x="5000443" y="3333629"/>
                </a:lnTo>
                <a:lnTo>
                  <a:pt x="0" y="3333629"/>
                </a:lnTo>
                <a:lnTo>
                  <a:pt x="0" y="0"/>
                </a:lnTo>
                <a:close/>
              </a:path>
            </a:pathLst>
          </a:custGeom>
          <a:blipFill>
            <a:blip r:embed="rId2"/>
            <a:stretch>
              <a:fillRect/>
            </a:stretch>
          </a:blipFill>
          <a:ln w="76200">
            <a:noFill/>
          </a:ln>
        </p:spPr>
      </p:sp>
      <p:sp>
        <p:nvSpPr>
          <p:cNvPr id="6" name="Freeform 6"/>
          <p:cNvSpPr/>
          <p:nvPr/>
        </p:nvSpPr>
        <p:spPr>
          <a:xfrm>
            <a:off x="10897546" y="3991518"/>
            <a:ext cx="4126265" cy="2672168"/>
          </a:xfrm>
          <a:custGeom>
            <a:avLst/>
            <a:gdLst/>
            <a:ahLst/>
            <a:cxnLst/>
            <a:rect l="l" t="t" r="r" b="b"/>
            <a:pathLst>
              <a:path w="5000443" h="3333629">
                <a:moveTo>
                  <a:pt x="0" y="0"/>
                </a:moveTo>
                <a:lnTo>
                  <a:pt x="5000443" y="0"/>
                </a:lnTo>
                <a:lnTo>
                  <a:pt x="5000443" y="3333629"/>
                </a:lnTo>
                <a:lnTo>
                  <a:pt x="0" y="3333629"/>
                </a:lnTo>
                <a:lnTo>
                  <a:pt x="0" y="0"/>
                </a:lnTo>
                <a:close/>
              </a:path>
            </a:pathLst>
          </a:custGeom>
          <a:blipFill>
            <a:blip r:embed="rId3"/>
            <a:stretch>
              <a:fillRect l="-479" t="-1008" r="-479"/>
            </a:stretch>
          </a:blipFill>
          <a:ln w="76200">
            <a:noFill/>
          </a:ln>
        </p:spPr>
      </p:sp>
      <p:sp>
        <p:nvSpPr>
          <p:cNvPr id="14" name="TextBox 14"/>
          <p:cNvSpPr txBox="1"/>
          <p:nvPr/>
        </p:nvSpPr>
        <p:spPr>
          <a:xfrm>
            <a:off x="5913493" y="8101486"/>
            <a:ext cx="9289834" cy="1674369"/>
          </a:xfrm>
          <a:prstGeom prst="rect">
            <a:avLst/>
          </a:prstGeom>
        </p:spPr>
        <p:txBody>
          <a:bodyPr wrap="square" lIns="0" tIns="0" rIns="0" bIns="0" rtlCol="0" anchor="t">
            <a:spAutoFit/>
          </a:bodyPr>
          <a:lstStyle/>
          <a:p>
            <a:pPr algn="r">
              <a:lnSpc>
                <a:spcPct val="150000"/>
              </a:lnSpc>
            </a:pPr>
            <a:r>
              <a:rPr lang="en-US" sz="2400" dirty="0" err="1">
                <a:solidFill>
                  <a:srgbClr val="2A0000"/>
                </a:solidFill>
                <a:latin typeface="Cambria" panose="02040503050406030204" pitchFamily="18" charset="0"/>
              </a:rPr>
              <a:t>Daar</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konden</a:t>
            </a:r>
            <a:r>
              <a:rPr lang="en-US" sz="2400" dirty="0">
                <a:solidFill>
                  <a:srgbClr val="2A0000"/>
                </a:solidFill>
                <a:latin typeface="Cambria" panose="02040503050406030204" pitchFamily="18" charset="0"/>
              </a:rPr>
              <a:t> de </a:t>
            </a:r>
            <a:r>
              <a:rPr lang="en-US" sz="2400" dirty="0" err="1">
                <a:solidFill>
                  <a:srgbClr val="2A0000"/>
                </a:solidFill>
                <a:latin typeface="Cambria" panose="02040503050406030204" pitchFamily="18" charset="0"/>
              </a:rPr>
              <a:t>vijanden</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niet</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goed</a:t>
            </a:r>
            <a:r>
              <a:rPr lang="en-US" sz="2400" dirty="0">
                <a:solidFill>
                  <a:srgbClr val="2A0000"/>
                </a:solidFill>
                <a:latin typeface="Cambria" panose="02040503050406030204" pitchFamily="18" charset="0"/>
              </a:rPr>
              <a:t> langs. </a:t>
            </a:r>
            <a:r>
              <a:rPr lang="en-US" sz="2400" dirty="0" err="1">
                <a:solidFill>
                  <a:srgbClr val="2A0000"/>
                </a:solidFill>
                <a:latin typeface="Cambria" panose="02040503050406030204" pitchFamily="18" charset="0"/>
              </a:rPr>
              <a:t>Deze</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grenzen</a:t>
            </a:r>
            <a:r>
              <a:rPr lang="en-US" sz="2400" dirty="0">
                <a:solidFill>
                  <a:srgbClr val="2A0000"/>
                </a:solidFill>
                <a:latin typeface="Cambria" panose="02040503050406030204" pitchFamily="18" charset="0"/>
              </a:rPr>
              <a:t> van het </a:t>
            </a:r>
            <a:r>
              <a:rPr lang="en-US" sz="2400" dirty="0" err="1">
                <a:solidFill>
                  <a:srgbClr val="2A0000"/>
                </a:solidFill>
                <a:latin typeface="Cambria" panose="02040503050406030204" pitchFamily="18" charset="0"/>
              </a:rPr>
              <a:t>Romeinse</a:t>
            </a:r>
            <a:r>
              <a:rPr lang="en-US" sz="2400" dirty="0">
                <a:solidFill>
                  <a:srgbClr val="2A0000"/>
                </a:solidFill>
                <a:latin typeface="Cambria" panose="02040503050406030204" pitchFamily="18" charset="0"/>
              </a:rPr>
              <a:t> Rijk </a:t>
            </a:r>
            <a:r>
              <a:rPr lang="en-US" sz="2400" dirty="0" err="1">
                <a:solidFill>
                  <a:srgbClr val="2A0000"/>
                </a:solidFill>
                <a:latin typeface="Cambria" panose="02040503050406030204" pitchFamily="18" charset="0"/>
              </a:rPr>
              <a:t>heetten</a:t>
            </a:r>
            <a:r>
              <a:rPr lang="en-US" sz="2400" dirty="0">
                <a:solidFill>
                  <a:srgbClr val="2A0000"/>
                </a:solidFill>
                <a:latin typeface="Cambria" panose="02040503050406030204" pitchFamily="18" charset="0"/>
              </a:rPr>
              <a:t> de </a:t>
            </a:r>
            <a:r>
              <a:rPr lang="en-US" sz="2400" b="1" dirty="0" err="1">
                <a:solidFill>
                  <a:srgbClr val="AE3026"/>
                </a:solidFill>
                <a:latin typeface="Cambria" panose="02040503050406030204" pitchFamily="18" charset="0"/>
              </a:rPr>
              <a:t>Romeinse</a:t>
            </a:r>
            <a:r>
              <a:rPr lang="en-US" sz="2400" b="1" dirty="0">
                <a:solidFill>
                  <a:srgbClr val="AE3026"/>
                </a:solidFill>
                <a:latin typeface="Cambria" panose="02040503050406030204" pitchFamily="18" charset="0"/>
              </a:rPr>
              <a:t> Limes. </a:t>
            </a:r>
          </a:p>
          <a:p>
            <a:pPr algn="r">
              <a:lnSpc>
                <a:spcPct val="150000"/>
              </a:lnSpc>
              <a:spcBef>
                <a:spcPct val="0"/>
              </a:spcBef>
            </a:pPr>
            <a:endParaRPr lang="en-US" sz="2800" dirty="0">
              <a:solidFill>
                <a:srgbClr val="2A0000"/>
              </a:solidFill>
              <a:latin typeface="Cambria" panose="02040503050406030204" pitchFamily="18" charset="0"/>
            </a:endParaRPr>
          </a:p>
        </p:txBody>
      </p:sp>
      <p:sp>
        <p:nvSpPr>
          <p:cNvPr id="17" name="Freeform 17"/>
          <p:cNvSpPr/>
          <p:nvPr/>
        </p:nvSpPr>
        <p:spPr>
          <a:xfrm>
            <a:off x="891774" y="3982649"/>
            <a:ext cx="4126266" cy="2681983"/>
          </a:xfrm>
          <a:custGeom>
            <a:avLst/>
            <a:gdLst/>
            <a:ahLst/>
            <a:cxnLst/>
            <a:rect l="l" t="t" r="r" b="b"/>
            <a:pathLst>
              <a:path w="6667258" h="4444839">
                <a:moveTo>
                  <a:pt x="0" y="0"/>
                </a:moveTo>
                <a:lnTo>
                  <a:pt x="6667258" y="0"/>
                </a:lnTo>
                <a:lnTo>
                  <a:pt x="6667258" y="4444839"/>
                </a:lnTo>
                <a:lnTo>
                  <a:pt x="0" y="4444839"/>
                </a:lnTo>
                <a:lnTo>
                  <a:pt x="0" y="0"/>
                </a:lnTo>
                <a:close/>
              </a:path>
            </a:pathLst>
          </a:custGeom>
          <a:blipFill>
            <a:blip r:embed="rId4"/>
            <a:stretch>
              <a:fillRect/>
            </a:stretch>
          </a:blipFill>
          <a:ln w="76200">
            <a:noFill/>
          </a:ln>
        </p:spPr>
      </p:sp>
      <p:sp>
        <p:nvSpPr>
          <p:cNvPr id="19" name="TextBox 19"/>
          <p:cNvSpPr txBox="1"/>
          <p:nvPr/>
        </p:nvSpPr>
        <p:spPr>
          <a:xfrm>
            <a:off x="10897546" y="6766531"/>
            <a:ext cx="4126264" cy="466923"/>
          </a:xfrm>
          <a:prstGeom prst="rect">
            <a:avLst/>
          </a:prstGeom>
        </p:spPr>
        <p:txBody>
          <a:bodyPr wrap="square" lIns="0" tIns="0" rIns="0" bIns="0" rtlCol="0" anchor="t">
            <a:spAutoFit/>
          </a:bodyPr>
          <a:lstStyle/>
          <a:p>
            <a:pPr algn="ctr">
              <a:lnSpc>
                <a:spcPts val="3908"/>
              </a:lnSpc>
              <a:spcBef>
                <a:spcPct val="0"/>
              </a:spcBef>
            </a:pPr>
            <a:r>
              <a:rPr lang="en-US" sz="2791" dirty="0" err="1">
                <a:solidFill>
                  <a:srgbClr val="AE3026"/>
                </a:solidFill>
                <a:latin typeface="Cambria" panose="02040503050406030204" pitchFamily="18" charset="0"/>
              </a:rPr>
              <a:t>Een</a:t>
            </a:r>
            <a:r>
              <a:rPr lang="en-US" sz="2791" dirty="0">
                <a:solidFill>
                  <a:srgbClr val="AE3026"/>
                </a:solidFill>
                <a:latin typeface="Cambria" panose="02040503050406030204" pitchFamily="18" charset="0"/>
              </a:rPr>
              <a:t> </a:t>
            </a:r>
            <a:r>
              <a:rPr lang="en-US" sz="2791" dirty="0" err="1">
                <a:solidFill>
                  <a:srgbClr val="AE3026"/>
                </a:solidFill>
                <a:latin typeface="Cambria" panose="02040503050406030204" pitchFamily="18" charset="0"/>
              </a:rPr>
              <a:t>hoge</a:t>
            </a:r>
            <a:r>
              <a:rPr lang="en-US" sz="2791" dirty="0">
                <a:solidFill>
                  <a:srgbClr val="AE3026"/>
                </a:solidFill>
                <a:latin typeface="Cambria" panose="02040503050406030204" pitchFamily="18" charset="0"/>
              </a:rPr>
              <a:t> berg</a:t>
            </a:r>
          </a:p>
        </p:txBody>
      </p:sp>
      <p:sp>
        <p:nvSpPr>
          <p:cNvPr id="20" name="TextBox 20"/>
          <p:cNvSpPr txBox="1"/>
          <p:nvPr/>
        </p:nvSpPr>
        <p:spPr>
          <a:xfrm>
            <a:off x="6893034" y="6771757"/>
            <a:ext cx="2266206" cy="456472"/>
          </a:xfrm>
          <a:prstGeom prst="rect">
            <a:avLst/>
          </a:prstGeom>
        </p:spPr>
        <p:txBody>
          <a:bodyPr lIns="0" tIns="0" rIns="0" bIns="0" rtlCol="0" anchor="t">
            <a:spAutoFit/>
          </a:bodyPr>
          <a:lstStyle/>
          <a:p>
            <a:pPr algn="ctr">
              <a:lnSpc>
                <a:spcPts val="3908"/>
              </a:lnSpc>
              <a:spcBef>
                <a:spcPct val="0"/>
              </a:spcBef>
            </a:pPr>
            <a:r>
              <a:rPr lang="en-US" sz="2791" dirty="0" err="1">
                <a:solidFill>
                  <a:srgbClr val="AE3026"/>
                </a:solidFill>
                <a:latin typeface="Cambria" panose="02040503050406030204" pitchFamily="18" charset="0"/>
              </a:rPr>
              <a:t>Een</a:t>
            </a:r>
            <a:r>
              <a:rPr lang="en-US" sz="2791" dirty="0">
                <a:solidFill>
                  <a:srgbClr val="AE3026"/>
                </a:solidFill>
                <a:latin typeface="Cambria" panose="02040503050406030204" pitchFamily="18" charset="0"/>
              </a:rPr>
              <a:t> </a:t>
            </a:r>
            <a:r>
              <a:rPr lang="en-US" sz="2791" dirty="0" err="1">
                <a:solidFill>
                  <a:srgbClr val="AE3026"/>
                </a:solidFill>
                <a:latin typeface="Cambria" panose="02040503050406030204" pitchFamily="18" charset="0"/>
              </a:rPr>
              <a:t>woestijn</a:t>
            </a:r>
            <a:r>
              <a:rPr lang="en-US" sz="2791" dirty="0">
                <a:solidFill>
                  <a:srgbClr val="AE3026"/>
                </a:solidFill>
                <a:latin typeface="Cambria" panose="02040503050406030204" pitchFamily="18" charset="0"/>
              </a:rPr>
              <a:t> </a:t>
            </a:r>
          </a:p>
        </p:txBody>
      </p:sp>
      <p:sp>
        <p:nvSpPr>
          <p:cNvPr id="21" name="TextBox 21"/>
          <p:cNvSpPr txBox="1"/>
          <p:nvPr/>
        </p:nvSpPr>
        <p:spPr>
          <a:xfrm>
            <a:off x="875639" y="975110"/>
            <a:ext cx="9168424" cy="1593450"/>
          </a:xfrm>
          <a:prstGeom prst="rect">
            <a:avLst/>
          </a:prstGeom>
        </p:spPr>
        <p:txBody>
          <a:bodyPr wrap="square" lIns="0" tIns="0" rIns="0" bIns="0" rtlCol="0" anchor="t">
            <a:spAutoFit/>
          </a:bodyPr>
          <a:lstStyle/>
          <a:p>
            <a:pPr>
              <a:lnSpc>
                <a:spcPct val="150000"/>
              </a:lnSpc>
              <a:spcBef>
                <a:spcPct val="0"/>
              </a:spcBef>
            </a:pPr>
            <a:r>
              <a:rPr lang="en-US" sz="2400" dirty="0">
                <a:solidFill>
                  <a:srgbClr val="2A0000"/>
                </a:solidFill>
                <a:latin typeface="Cambria" panose="02040503050406030204" pitchFamily="18" charset="0"/>
              </a:rPr>
              <a:t>Het </a:t>
            </a:r>
            <a:r>
              <a:rPr lang="en-US" sz="2400" dirty="0" err="1">
                <a:solidFill>
                  <a:srgbClr val="2A0000"/>
                </a:solidFill>
                <a:latin typeface="Cambria" panose="02040503050406030204" pitchFamily="18" charset="0"/>
              </a:rPr>
              <a:t>Romeinse</a:t>
            </a:r>
            <a:r>
              <a:rPr lang="en-US" sz="2400" dirty="0">
                <a:solidFill>
                  <a:srgbClr val="2A0000"/>
                </a:solidFill>
                <a:latin typeface="Cambria" panose="02040503050406030204" pitchFamily="18" charset="0"/>
              </a:rPr>
              <a:t> Rijk was heel </a:t>
            </a:r>
            <a:r>
              <a:rPr lang="en-US" sz="2400" dirty="0" err="1">
                <a:solidFill>
                  <a:srgbClr val="2A0000"/>
                </a:solidFill>
                <a:latin typeface="Cambria" panose="02040503050406030204" pitchFamily="18" charset="0"/>
              </a:rPr>
              <a:t>groot</a:t>
            </a:r>
            <a:r>
              <a:rPr lang="en-US" sz="2400" dirty="0">
                <a:solidFill>
                  <a:srgbClr val="2A0000"/>
                </a:solidFill>
                <a:latin typeface="Cambria" panose="02040503050406030204" pitchFamily="18" charset="0"/>
              </a:rPr>
              <a:t>!</a:t>
            </a:r>
          </a:p>
          <a:p>
            <a:pPr>
              <a:lnSpc>
                <a:spcPct val="150000"/>
              </a:lnSpc>
              <a:spcBef>
                <a:spcPct val="0"/>
              </a:spcBef>
            </a:pPr>
            <a:r>
              <a:rPr lang="en-US" sz="2400" dirty="0" err="1">
                <a:solidFill>
                  <a:srgbClr val="2A0000"/>
                </a:solidFill>
                <a:latin typeface="Cambria" panose="02040503050406030204" pitchFamily="18" charset="0"/>
              </a:rPr>
              <a:t>En</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dat</a:t>
            </a:r>
            <a:r>
              <a:rPr lang="en-US" sz="2400" dirty="0">
                <a:solidFill>
                  <a:srgbClr val="2A0000"/>
                </a:solidFill>
                <a:latin typeface="Cambria" panose="02040503050406030204" pitchFamily="18" charset="0"/>
              </a:rPr>
              <a:t> hele </a:t>
            </a:r>
            <a:r>
              <a:rPr lang="en-US" sz="2400" dirty="0" err="1">
                <a:solidFill>
                  <a:srgbClr val="2A0000"/>
                </a:solidFill>
                <a:latin typeface="Cambria" panose="02040503050406030204" pitchFamily="18" charset="0"/>
              </a:rPr>
              <a:t>grote</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rijk</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moest</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natuurlijk</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goed</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bewaakt</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worden</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Dat</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deden</a:t>
            </a:r>
            <a:r>
              <a:rPr lang="en-US" sz="2400" dirty="0">
                <a:solidFill>
                  <a:srgbClr val="2A0000"/>
                </a:solidFill>
                <a:latin typeface="Cambria" panose="02040503050406030204" pitchFamily="18" charset="0"/>
              </a:rPr>
              <a:t> ze op </a:t>
            </a:r>
            <a:r>
              <a:rPr lang="en-US" sz="2400" dirty="0" err="1">
                <a:solidFill>
                  <a:srgbClr val="2A0000"/>
                </a:solidFill>
                <a:latin typeface="Cambria" panose="02040503050406030204" pitchFamily="18" charset="0"/>
              </a:rPr>
              <a:t>een</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slimme</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manier</a:t>
            </a:r>
            <a:r>
              <a:rPr lang="en-US" sz="2400" dirty="0">
                <a:solidFill>
                  <a:srgbClr val="2A0000"/>
                </a:solidFill>
                <a:latin typeface="Cambria" panose="02040503050406030204" pitchFamily="18" charset="0"/>
              </a:rPr>
              <a:t>. Ze </a:t>
            </a:r>
            <a:r>
              <a:rPr lang="en-US" sz="2400" dirty="0" err="1">
                <a:solidFill>
                  <a:srgbClr val="2A0000"/>
                </a:solidFill>
                <a:latin typeface="Cambria" panose="02040503050406030204" pitchFamily="18" charset="0"/>
              </a:rPr>
              <a:t>kozen</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als</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grens</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iets</a:t>
            </a:r>
            <a:r>
              <a:rPr lang="en-US" sz="2400" dirty="0">
                <a:solidFill>
                  <a:srgbClr val="2A0000"/>
                </a:solidFill>
                <a:latin typeface="Cambria" panose="02040503050406030204" pitchFamily="18" charset="0"/>
              </a:rPr>
              <a:t> </a:t>
            </a:r>
            <a:r>
              <a:rPr lang="en-US" sz="2400" dirty="0" err="1">
                <a:solidFill>
                  <a:srgbClr val="2A0000"/>
                </a:solidFill>
                <a:latin typeface="Cambria" panose="02040503050406030204" pitchFamily="18" charset="0"/>
              </a:rPr>
              <a:t>dat</a:t>
            </a:r>
            <a:r>
              <a:rPr lang="en-US" sz="2400" dirty="0">
                <a:solidFill>
                  <a:srgbClr val="2A0000"/>
                </a:solidFill>
                <a:latin typeface="Cambria" panose="02040503050406030204" pitchFamily="18" charset="0"/>
              </a:rPr>
              <a:t> er al was. </a:t>
            </a:r>
          </a:p>
        </p:txBody>
      </p:sp>
      <p:sp>
        <p:nvSpPr>
          <p:cNvPr id="2" name="Freeform 3">
            <a:extLst>
              <a:ext uri="{FF2B5EF4-FFF2-40B4-BE49-F238E27FC236}">
                <a16:creationId xmlns:a16="http://schemas.microsoft.com/office/drawing/2014/main" id="{B5686D11-13A2-AA7C-439F-A32AB4B32D4E}"/>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4" name="Freeform 7">
            <a:extLst>
              <a:ext uri="{FF2B5EF4-FFF2-40B4-BE49-F238E27FC236}">
                <a16:creationId xmlns:a16="http://schemas.microsoft.com/office/drawing/2014/main" id="{68581FD5-D383-1AE2-F858-1479FB7D9B3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pic>
        <p:nvPicPr>
          <p:cNvPr id="7" name="Afbeelding 6" descr="Afbeelding met tekening&#10;&#10;Automatisch gegenereerde beschrijving">
            <a:extLst>
              <a:ext uri="{FF2B5EF4-FFF2-40B4-BE49-F238E27FC236}">
                <a16:creationId xmlns:a16="http://schemas.microsoft.com/office/drawing/2014/main" id="{868CB02E-9F92-6688-9788-A5D83FF6C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8" name="Tekstvak 7">
            <a:extLst>
              <a:ext uri="{FF2B5EF4-FFF2-40B4-BE49-F238E27FC236}">
                <a16:creationId xmlns:a16="http://schemas.microsoft.com/office/drawing/2014/main" id="{A62ED1DA-DEEF-F213-79F0-DCD98864C6D3}"/>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9" name="Rechthoek 8">
            <a:extLst>
              <a:ext uri="{FF2B5EF4-FFF2-40B4-BE49-F238E27FC236}">
                <a16:creationId xmlns:a16="http://schemas.microsoft.com/office/drawing/2014/main" id="{F47E6E07-393D-A76B-8FA5-10DFF32B2116}"/>
              </a:ext>
            </a:extLst>
          </p:cNvPr>
          <p:cNvSpPr/>
          <p:nvPr/>
        </p:nvSpPr>
        <p:spPr>
          <a:xfrm>
            <a:off x="8440" y="2915385"/>
            <a:ext cx="2193526" cy="74414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B38F36E0-9C99-D10A-4242-F198995BFCA3}"/>
              </a:ext>
            </a:extLst>
          </p:cNvPr>
          <p:cNvSpPr txBox="1"/>
          <p:nvPr/>
        </p:nvSpPr>
        <p:spPr>
          <a:xfrm>
            <a:off x="457200" y="2969771"/>
            <a:ext cx="1744766" cy="584775"/>
          </a:xfrm>
          <a:prstGeom prst="rect">
            <a:avLst/>
          </a:prstGeom>
          <a:noFill/>
        </p:spPr>
        <p:txBody>
          <a:bodyPr wrap="square" rtlCol="0">
            <a:spAutoFit/>
          </a:bodyPr>
          <a:lstStyle/>
          <a:p>
            <a:r>
              <a:rPr lang="nl-NL" sz="3200" b="1" dirty="0">
                <a:latin typeface="Cambria" panose="02040503050406030204" pitchFamily="18" charset="0"/>
              </a:rPr>
              <a:t>ZOALS</a:t>
            </a:r>
            <a:r>
              <a:rPr lang="nl-NL" b="1" dirty="0">
                <a:solidFill>
                  <a:srgbClr val="AE3026"/>
                </a:solidFill>
              </a:rPr>
              <a:t>:</a:t>
            </a:r>
          </a:p>
        </p:txBody>
      </p:sp>
      <p:sp>
        <p:nvSpPr>
          <p:cNvPr id="12" name="Tekstvak 11">
            <a:extLst>
              <a:ext uri="{FF2B5EF4-FFF2-40B4-BE49-F238E27FC236}">
                <a16:creationId xmlns:a16="http://schemas.microsoft.com/office/drawing/2014/main" id="{66C5A778-6472-3CAB-C6B3-4423B92C4957}"/>
              </a:ext>
            </a:extLst>
          </p:cNvPr>
          <p:cNvSpPr txBox="1"/>
          <p:nvPr/>
        </p:nvSpPr>
        <p:spPr>
          <a:xfrm>
            <a:off x="1846751" y="6707606"/>
            <a:ext cx="2193525" cy="584775"/>
          </a:xfrm>
          <a:prstGeom prst="rect">
            <a:avLst/>
          </a:prstGeom>
          <a:noFill/>
        </p:spPr>
        <p:txBody>
          <a:bodyPr wrap="square" rtlCol="0">
            <a:spAutoFit/>
          </a:bodyPr>
          <a:lstStyle/>
          <a:p>
            <a:r>
              <a:rPr lang="nl-NL" sz="3200" dirty="0">
                <a:solidFill>
                  <a:srgbClr val="AE3026"/>
                </a:solidFill>
                <a:latin typeface="Cambria" panose="02040503050406030204" pitchFamily="18" charset="0"/>
              </a:rPr>
              <a:t>Een rivier</a:t>
            </a:r>
            <a:r>
              <a:rPr lang="nl-NL" dirty="0">
                <a:solidFill>
                  <a:srgbClr val="AE3026"/>
                </a:solidFill>
              </a:rPr>
              <a:t>:</a:t>
            </a:r>
          </a:p>
        </p:txBody>
      </p:sp>
      <p:sp>
        <p:nvSpPr>
          <p:cNvPr id="13" name="Freeform 5">
            <a:extLst>
              <a:ext uri="{FF2B5EF4-FFF2-40B4-BE49-F238E27FC236}">
                <a16:creationId xmlns:a16="http://schemas.microsoft.com/office/drawing/2014/main" id="{514AF1D3-DDA0-EB6F-FEE0-EC8B174625BC}"/>
              </a:ext>
            </a:extLst>
          </p:cNvPr>
          <p:cNvSpPr/>
          <p:nvPr/>
        </p:nvSpPr>
        <p:spPr>
          <a:xfrm>
            <a:off x="4175187" y="4943620"/>
            <a:ext cx="1662258" cy="267216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7"/>
            <a:stretch>
              <a:fillRect r="-207620"/>
            </a:stretch>
          </a:blipFill>
        </p:spPr>
      </p:sp>
      <p:sp>
        <p:nvSpPr>
          <p:cNvPr id="26" name="Freeform 5">
            <a:extLst>
              <a:ext uri="{FF2B5EF4-FFF2-40B4-BE49-F238E27FC236}">
                <a16:creationId xmlns:a16="http://schemas.microsoft.com/office/drawing/2014/main" id="{9E4C7794-554B-AAE4-981D-4BD6B054EA33}"/>
              </a:ext>
            </a:extLst>
          </p:cNvPr>
          <p:cNvSpPr/>
          <p:nvPr/>
        </p:nvSpPr>
        <p:spPr>
          <a:xfrm>
            <a:off x="9303739" y="4904035"/>
            <a:ext cx="1662258" cy="267216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7"/>
            <a:stretch>
              <a:fillRect r="-207620"/>
            </a:stretch>
          </a:blipFill>
        </p:spPr>
      </p:sp>
      <p:sp>
        <p:nvSpPr>
          <p:cNvPr id="27" name="Freeform 5">
            <a:extLst>
              <a:ext uri="{FF2B5EF4-FFF2-40B4-BE49-F238E27FC236}">
                <a16:creationId xmlns:a16="http://schemas.microsoft.com/office/drawing/2014/main" id="{3D30138B-FC4B-D0D5-A158-68CB7720207A}"/>
              </a:ext>
            </a:extLst>
          </p:cNvPr>
          <p:cNvSpPr/>
          <p:nvPr/>
        </p:nvSpPr>
        <p:spPr>
          <a:xfrm>
            <a:off x="14432291" y="4904035"/>
            <a:ext cx="1662258" cy="2672168"/>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7"/>
            <a:stretch>
              <a:fillRect r="-20762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C8F385B-D76A-CF1D-A33B-3B405A7EEC6C}"/>
              </a:ext>
            </a:extLst>
          </p:cNvPr>
          <p:cNvSpPr/>
          <p:nvPr/>
        </p:nvSpPr>
        <p:spPr>
          <a:xfrm>
            <a:off x="-30481" y="971869"/>
            <a:ext cx="10332159" cy="868294"/>
          </a:xfrm>
          <a:prstGeom prst="rect">
            <a:avLst/>
          </a:prstGeom>
          <a:solidFill>
            <a:srgbClr val="FFFF00"/>
          </a:solidFill>
          <a:ln>
            <a:noFill/>
          </a:ln>
          <a:effectLst>
            <a:outerShdw blurRad="50800" dist="159843" dir="1500000" algn="ctr" rotWithShape="0">
              <a:srgbClr val="AE3026">
                <a:alpha val="679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6" name="Freeform 6"/>
          <p:cNvSpPr/>
          <p:nvPr/>
        </p:nvSpPr>
        <p:spPr>
          <a:xfrm>
            <a:off x="8166782" y="2424515"/>
            <a:ext cx="6548103" cy="3712193"/>
          </a:xfrm>
          <a:custGeom>
            <a:avLst/>
            <a:gdLst/>
            <a:ahLst/>
            <a:cxnLst/>
            <a:rect l="l" t="t" r="r" b="b"/>
            <a:pathLst>
              <a:path w="8678878" h="5228668">
                <a:moveTo>
                  <a:pt x="0" y="0"/>
                </a:moveTo>
                <a:lnTo>
                  <a:pt x="8678877" y="0"/>
                </a:lnTo>
                <a:lnTo>
                  <a:pt x="8678877" y="5228668"/>
                </a:lnTo>
                <a:lnTo>
                  <a:pt x="0" y="5228668"/>
                </a:lnTo>
                <a:lnTo>
                  <a:pt x="0" y="0"/>
                </a:lnTo>
                <a:close/>
              </a:path>
            </a:pathLst>
          </a:custGeom>
          <a:blipFill>
            <a:blip r:embed="rId2"/>
            <a:stretch>
              <a:fillRect/>
            </a:stretch>
          </a:blipFill>
          <a:ln w="76200">
            <a:noFill/>
          </a:ln>
        </p:spPr>
      </p:sp>
      <p:sp>
        <p:nvSpPr>
          <p:cNvPr id="7" name="TextBox 7"/>
          <p:cNvSpPr txBox="1"/>
          <p:nvPr/>
        </p:nvSpPr>
        <p:spPr>
          <a:xfrm>
            <a:off x="-887264" y="957934"/>
            <a:ext cx="12045723" cy="684226"/>
          </a:xfrm>
          <a:prstGeom prst="rect">
            <a:avLst/>
          </a:prstGeom>
        </p:spPr>
        <p:txBody>
          <a:bodyPr wrap="square" lIns="0" tIns="0" rIns="0" bIns="0" rtlCol="0" anchor="t">
            <a:spAutoFit/>
          </a:bodyPr>
          <a:lstStyle/>
          <a:p>
            <a:pPr algn="ctr">
              <a:lnSpc>
                <a:spcPts val="6228"/>
              </a:lnSpc>
              <a:spcBef>
                <a:spcPct val="0"/>
              </a:spcBef>
            </a:pPr>
            <a:r>
              <a:rPr lang="en-US" sz="2800" dirty="0">
                <a:solidFill>
                  <a:srgbClr val="2A0000"/>
                </a:solidFill>
                <a:latin typeface="Yeseva One"/>
              </a:rPr>
              <a:t>Maar… hoe </a:t>
            </a:r>
            <a:r>
              <a:rPr lang="en-US" sz="2800" dirty="0" err="1">
                <a:solidFill>
                  <a:srgbClr val="2A0000"/>
                </a:solidFill>
                <a:latin typeface="Yeseva One"/>
              </a:rPr>
              <a:t>kwam</a:t>
            </a:r>
            <a:r>
              <a:rPr lang="en-US" sz="2800" dirty="0">
                <a:solidFill>
                  <a:srgbClr val="2A0000"/>
                </a:solidFill>
                <a:latin typeface="Yeseva One"/>
              </a:rPr>
              <a:t> het </a:t>
            </a:r>
            <a:r>
              <a:rPr lang="en-US" sz="2800" dirty="0" err="1">
                <a:solidFill>
                  <a:srgbClr val="2A0000"/>
                </a:solidFill>
                <a:latin typeface="Yeseva One"/>
              </a:rPr>
              <a:t>Romeinse</a:t>
            </a:r>
            <a:r>
              <a:rPr lang="en-US" sz="2800" dirty="0">
                <a:solidFill>
                  <a:srgbClr val="2A0000"/>
                </a:solidFill>
                <a:latin typeface="Yeseva One"/>
              </a:rPr>
              <a:t> Rijk dan zo </a:t>
            </a:r>
            <a:r>
              <a:rPr lang="en-US" sz="2800" dirty="0" err="1">
                <a:solidFill>
                  <a:srgbClr val="2A0000"/>
                </a:solidFill>
                <a:latin typeface="Yeseva One"/>
              </a:rPr>
              <a:t>groot</a:t>
            </a:r>
            <a:r>
              <a:rPr lang="en-US" sz="2800" dirty="0">
                <a:solidFill>
                  <a:srgbClr val="2A0000"/>
                </a:solidFill>
                <a:latin typeface="Yeseva One"/>
              </a:rPr>
              <a:t>?</a:t>
            </a:r>
            <a:endParaRPr lang="en-US" sz="2800" dirty="0">
              <a:solidFill>
                <a:srgbClr val="420001"/>
              </a:solidFill>
              <a:latin typeface="Cambria" panose="02040503050406030204" pitchFamily="18" charset="0"/>
            </a:endParaRPr>
          </a:p>
        </p:txBody>
      </p:sp>
      <p:sp>
        <p:nvSpPr>
          <p:cNvPr id="9" name="TextBox 9"/>
          <p:cNvSpPr txBox="1"/>
          <p:nvPr/>
        </p:nvSpPr>
        <p:spPr>
          <a:xfrm>
            <a:off x="1076000" y="2300453"/>
            <a:ext cx="6620685" cy="2147447"/>
          </a:xfrm>
          <a:prstGeom prst="rect">
            <a:avLst/>
          </a:prstGeom>
        </p:spPr>
        <p:txBody>
          <a:bodyPr wrap="square" lIns="0" tIns="0" rIns="0" bIns="0" rtlCol="0" anchor="t">
            <a:spAutoFit/>
          </a:bodyPr>
          <a:lstStyle/>
          <a:p>
            <a:pPr algn="just">
              <a:lnSpc>
                <a:spcPct val="150000"/>
              </a:lnSpc>
              <a:spcBef>
                <a:spcPct val="0"/>
              </a:spcBef>
            </a:pPr>
            <a:r>
              <a:rPr lang="en-US" sz="2400" dirty="0">
                <a:solidFill>
                  <a:srgbClr val="420001"/>
                </a:solidFill>
                <a:latin typeface="Cambria" panose="02040503050406030204" pitchFamily="18" charset="0"/>
              </a:rPr>
              <a:t>Ten </a:t>
            </a:r>
            <a:r>
              <a:rPr lang="en-US" sz="2400" dirty="0" err="1">
                <a:solidFill>
                  <a:srgbClr val="420001"/>
                </a:solidFill>
                <a:latin typeface="Cambria" panose="02040503050406030204" pitchFamily="18" charset="0"/>
              </a:rPr>
              <a:t>eerste</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hadden</a:t>
            </a:r>
            <a:r>
              <a:rPr lang="en-US" sz="2400" dirty="0">
                <a:solidFill>
                  <a:srgbClr val="420001"/>
                </a:solidFill>
                <a:latin typeface="Cambria" panose="02040503050406030204" pitchFamily="18" charset="0"/>
              </a:rPr>
              <a:t> de </a:t>
            </a:r>
            <a:r>
              <a:rPr lang="en-US" sz="2400" dirty="0" err="1">
                <a:solidFill>
                  <a:srgbClr val="420001"/>
                </a:solidFill>
                <a:latin typeface="Cambria" panose="02040503050406030204" pitchFamily="18" charset="0"/>
              </a:rPr>
              <a:t>Romeinen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een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groot</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sterk</a:t>
            </a:r>
            <a:r>
              <a:rPr lang="en-US" sz="2400" dirty="0">
                <a:solidFill>
                  <a:srgbClr val="420001"/>
                </a:solidFill>
                <a:latin typeface="Cambria" panose="02040503050406030204" pitchFamily="18" charset="0"/>
              </a:rPr>
              <a:t> leger. Er </a:t>
            </a:r>
            <a:r>
              <a:rPr lang="en-US" sz="2400" dirty="0" err="1">
                <a:solidFill>
                  <a:srgbClr val="420001"/>
                </a:solidFill>
                <a:latin typeface="Cambria" panose="02040503050406030204" pitchFamily="18" charset="0"/>
              </a:rPr>
              <a:t>waren</a:t>
            </a:r>
            <a:r>
              <a:rPr lang="en-US" sz="2400" dirty="0">
                <a:solidFill>
                  <a:srgbClr val="420001"/>
                </a:solidFill>
                <a:latin typeface="Cambria" panose="02040503050406030204" pitchFamily="18" charset="0"/>
              </a:rPr>
              <a:t> heel </a:t>
            </a:r>
            <a:r>
              <a:rPr lang="en-US" sz="2400" dirty="0" err="1">
                <a:solidFill>
                  <a:srgbClr val="420001"/>
                </a:solidFill>
                <a:latin typeface="Cambria" panose="02040503050406030204" pitchFamily="18" charset="0"/>
              </a:rPr>
              <a:t>veel</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Romeinse</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soldaten</a:t>
            </a:r>
            <a:r>
              <a:rPr lang="en-US" sz="2400" dirty="0">
                <a:solidFill>
                  <a:srgbClr val="420001"/>
                </a:solidFill>
                <a:latin typeface="Cambria" panose="02040503050406030204" pitchFamily="18" charset="0"/>
              </a:rPr>
              <a:t>. Zij </a:t>
            </a:r>
            <a:r>
              <a:rPr lang="en-US" sz="2400" dirty="0" err="1">
                <a:solidFill>
                  <a:srgbClr val="420001"/>
                </a:solidFill>
                <a:latin typeface="Cambria" panose="02040503050406030204" pitchFamily="18" charset="0"/>
              </a:rPr>
              <a:t>vochten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tegen</a:t>
            </a:r>
            <a:r>
              <a:rPr lang="en-US" sz="2400" dirty="0">
                <a:solidFill>
                  <a:srgbClr val="420001"/>
                </a:solidFill>
                <a:latin typeface="Cambria" panose="02040503050406030204" pitchFamily="18" charset="0"/>
              </a:rPr>
              <a:t> de </a:t>
            </a:r>
            <a:r>
              <a:rPr lang="en-US" sz="2400" dirty="0" err="1">
                <a:solidFill>
                  <a:srgbClr val="420001"/>
                </a:solidFill>
                <a:latin typeface="Cambria" panose="02040503050406030204" pitchFamily="18" charset="0"/>
              </a:rPr>
              <a:t>volkeren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aan</a:t>
            </a:r>
            <a:r>
              <a:rPr lang="en-US" sz="2400" dirty="0">
                <a:solidFill>
                  <a:srgbClr val="420001"/>
                </a:solidFill>
                <a:latin typeface="Cambria" panose="02040503050406030204" pitchFamily="18" charset="0"/>
              </a:rPr>
              <a:t> de </a:t>
            </a:r>
            <a:r>
              <a:rPr lang="en-US" sz="2400" dirty="0" err="1">
                <a:solidFill>
                  <a:srgbClr val="420001"/>
                </a:solidFill>
                <a:latin typeface="Cambria" panose="02040503050406030204" pitchFamily="18" charset="0"/>
              </a:rPr>
              <a:t>andere</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kant</a:t>
            </a:r>
            <a:r>
              <a:rPr lang="en-US" sz="2400" dirty="0">
                <a:solidFill>
                  <a:srgbClr val="420001"/>
                </a:solidFill>
                <a:latin typeface="Cambria" panose="02040503050406030204" pitchFamily="18" charset="0"/>
              </a:rPr>
              <a:t> van de </a:t>
            </a:r>
            <a:r>
              <a:rPr lang="en-US" sz="2400" dirty="0" err="1">
                <a:solidFill>
                  <a:srgbClr val="420001"/>
                </a:solidFill>
                <a:latin typeface="Cambria" panose="02040503050406030204" pitchFamily="18" charset="0"/>
              </a:rPr>
              <a:t>Romeinse</a:t>
            </a:r>
            <a:r>
              <a:rPr lang="en-US" sz="2400" dirty="0">
                <a:solidFill>
                  <a:srgbClr val="420001"/>
                </a:solidFill>
                <a:latin typeface="Cambria" panose="02040503050406030204" pitchFamily="18" charset="0"/>
              </a:rPr>
              <a:t> Limes. </a:t>
            </a:r>
            <a:endParaRPr lang="en-US" sz="2400" b="1" dirty="0">
              <a:solidFill>
                <a:srgbClr val="420001"/>
              </a:solidFill>
              <a:latin typeface="Cambria" panose="02040503050406030204" pitchFamily="18" charset="0"/>
            </a:endParaRPr>
          </a:p>
        </p:txBody>
      </p:sp>
      <p:sp>
        <p:nvSpPr>
          <p:cNvPr id="10" name="TextBox 10"/>
          <p:cNvSpPr txBox="1"/>
          <p:nvPr/>
        </p:nvSpPr>
        <p:spPr>
          <a:xfrm>
            <a:off x="8166782" y="6856718"/>
            <a:ext cx="6548103" cy="2701445"/>
          </a:xfrm>
          <a:prstGeom prst="rect">
            <a:avLst/>
          </a:prstGeom>
        </p:spPr>
        <p:txBody>
          <a:bodyPr wrap="square" lIns="0" tIns="0" rIns="0" bIns="0" rtlCol="0" anchor="t">
            <a:spAutoFit/>
          </a:bodyPr>
          <a:lstStyle/>
          <a:p>
            <a:pPr algn="just">
              <a:lnSpc>
                <a:spcPct val="150000"/>
              </a:lnSpc>
              <a:spcBef>
                <a:spcPct val="0"/>
              </a:spcBef>
            </a:pPr>
            <a:r>
              <a:rPr lang="en-US" sz="2400" dirty="0">
                <a:solidFill>
                  <a:srgbClr val="420001"/>
                </a:solidFill>
                <a:latin typeface="Cambria" panose="02040503050406030204" pitchFamily="18" charset="0"/>
              </a:rPr>
              <a:t>De </a:t>
            </a:r>
            <a:r>
              <a:rPr lang="en-US" sz="2400" dirty="0" err="1">
                <a:solidFill>
                  <a:srgbClr val="420001"/>
                </a:solidFill>
                <a:latin typeface="Cambria" panose="02040503050406030204" pitchFamily="18" charset="0"/>
              </a:rPr>
              <a:t>Romeinen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wonnen</a:t>
            </a:r>
            <a:r>
              <a:rPr lang="en-US" sz="2400" dirty="0">
                <a:solidFill>
                  <a:srgbClr val="420001"/>
                </a:solidFill>
                <a:latin typeface="Cambria" panose="02040503050406030204" pitchFamily="18" charset="0"/>
              </a:rPr>
              <a:t> heel </a:t>
            </a:r>
            <a:r>
              <a:rPr lang="en-US" sz="2400" dirty="0" err="1">
                <a:solidFill>
                  <a:srgbClr val="420001"/>
                </a:solidFill>
                <a:latin typeface="Cambria" panose="02040503050406030204" pitchFamily="18" charset="0"/>
              </a:rPr>
              <a:t>vaak</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Dat</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kwam</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doordat</a:t>
            </a:r>
            <a:r>
              <a:rPr lang="en-US" sz="2400" dirty="0">
                <a:solidFill>
                  <a:srgbClr val="420001"/>
                </a:solidFill>
                <a:latin typeface="Cambria" panose="02040503050406030204" pitchFamily="18" charset="0"/>
              </a:rPr>
              <a:t> het </a:t>
            </a:r>
            <a:r>
              <a:rPr lang="en-US" sz="2400" dirty="0" err="1">
                <a:solidFill>
                  <a:srgbClr val="420001"/>
                </a:solidFill>
                <a:latin typeface="Cambria" panose="02040503050406030204" pitchFamily="18" charset="0"/>
              </a:rPr>
              <a:t>Romeinse</a:t>
            </a:r>
            <a:r>
              <a:rPr lang="en-US" sz="2400" dirty="0">
                <a:solidFill>
                  <a:srgbClr val="420001"/>
                </a:solidFill>
                <a:latin typeface="Cambria" panose="02040503050406030204" pitchFamily="18" charset="0"/>
              </a:rPr>
              <a:t> leger </a:t>
            </a:r>
            <a:r>
              <a:rPr lang="en-US" sz="2400" dirty="0" err="1">
                <a:solidFill>
                  <a:srgbClr val="420001"/>
                </a:solidFill>
                <a:latin typeface="Cambria" panose="02040503050406030204" pitchFamily="18" charset="0"/>
              </a:rPr>
              <a:t>goed</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georganiseerd</a:t>
            </a:r>
            <a:r>
              <a:rPr lang="en-US" sz="2400" dirty="0">
                <a:solidFill>
                  <a:srgbClr val="420001"/>
                </a:solidFill>
                <a:latin typeface="Cambria" panose="02040503050406030204" pitchFamily="18" charset="0"/>
              </a:rPr>
              <a:t> was, </a:t>
            </a:r>
            <a:r>
              <a:rPr lang="en-US" sz="2400" dirty="0" err="1">
                <a:solidFill>
                  <a:srgbClr val="420001"/>
                </a:solidFill>
                <a:latin typeface="Cambria" panose="02040503050406030204" pitchFamily="18" charset="0"/>
              </a:rPr>
              <a:t>en</a:t>
            </a:r>
            <a:r>
              <a:rPr lang="en-US" sz="2400" dirty="0">
                <a:solidFill>
                  <a:srgbClr val="420001"/>
                </a:solidFill>
                <a:latin typeface="Cambria" panose="02040503050406030204" pitchFamily="18" charset="0"/>
              </a:rPr>
              <a:t> ze </a:t>
            </a:r>
            <a:r>
              <a:rPr lang="en-US" sz="2400" dirty="0" err="1">
                <a:solidFill>
                  <a:srgbClr val="420001"/>
                </a:solidFill>
                <a:latin typeface="Cambria" panose="02040503050406030204" pitchFamily="18" charset="0"/>
              </a:rPr>
              <a:t>stevige</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beschermende</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kleding</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hadden</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Kijk</a:t>
            </a:r>
            <a:r>
              <a:rPr lang="en-US" sz="2400" dirty="0">
                <a:solidFill>
                  <a:srgbClr val="420001"/>
                </a:solidFill>
                <a:latin typeface="Cambria" panose="02040503050406030204" pitchFamily="18" charset="0"/>
              </a:rPr>
              <a:t> maar op het </a:t>
            </a:r>
            <a:r>
              <a:rPr lang="en-US" sz="2400" dirty="0" err="1">
                <a:solidFill>
                  <a:srgbClr val="420001"/>
                </a:solidFill>
                <a:latin typeface="Cambria" panose="02040503050406030204" pitchFamily="18" charset="0"/>
              </a:rPr>
              <a:t>plaatje</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hiernaast</a:t>
            </a:r>
            <a:r>
              <a:rPr lang="en-US" sz="2400" dirty="0">
                <a:solidFill>
                  <a:srgbClr val="420001"/>
                </a:solidFill>
                <a:latin typeface="Cambria" panose="02040503050406030204" pitchFamily="18" charset="0"/>
              </a:rPr>
              <a:t>! Wie </a:t>
            </a:r>
            <a:r>
              <a:rPr lang="en-US" sz="2400" dirty="0" err="1">
                <a:solidFill>
                  <a:srgbClr val="420001"/>
                </a:solidFill>
                <a:latin typeface="Cambria" panose="02040503050406030204" pitchFamily="18" charset="0"/>
              </a:rPr>
              <a:t>denk</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jij</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dat</a:t>
            </a:r>
            <a:r>
              <a:rPr lang="en-US" sz="2400" dirty="0">
                <a:solidFill>
                  <a:srgbClr val="420001"/>
                </a:solidFill>
                <a:latin typeface="Cambria" panose="02040503050406030204" pitchFamily="18" charset="0"/>
              </a:rPr>
              <a:t> er </a:t>
            </a:r>
            <a:r>
              <a:rPr lang="en-US" sz="2400" dirty="0" err="1">
                <a:solidFill>
                  <a:srgbClr val="420001"/>
                </a:solidFill>
                <a:latin typeface="Cambria" panose="02040503050406030204" pitchFamily="18" charset="0"/>
              </a:rPr>
              <a:t>zou</a:t>
            </a:r>
            <a:r>
              <a:rPr lang="en-US" sz="2400" dirty="0">
                <a:solidFill>
                  <a:srgbClr val="420001"/>
                </a:solidFill>
                <a:latin typeface="Cambria" panose="02040503050406030204" pitchFamily="18" charset="0"/>
              </a:rPr>
              <a:t> </a:t>
            </a:r>
            <a:r>
              <a:rPr lang="en-US" sz="2400" dirty="0" err="1">
                <a:solidFill>
                  <a:srgbClr val="420001"/>
                </a:solidFill>
                <a:latin typeface="Cambria" panose="02040503050406030204" pitchFamily="18" charset="0"/>
              </a:rPr>
              <a:t>winnen</a:t>
            </a:r>
            <a:r>
              <a:rPr lang="en-US" sz="2400" dirty="0">
                <a:solidFill>
                  <a:srgbClr val="420001"/>
                </a:solidFill>
                <a:latin typeface="Cambria" panose="02040503050406030204" pitchFamily="18" charset="0"/>
              </a:rPr>
              <a:t>? </a:t>
            </a:r>
          </a:p>
        </p:txBody>
      </p:sp>
      <p:pic>
        <p:nvPicPr>
          <p:cNvPr id="21" name="Afbeelding 20" descr="Afbeelding met standbeeld, kunst, Fictief personage&#10;&#10;Automatisch gegenereerde beschrijving">
            <a:extLst>
              <a:ext uri="{FF2B5EF4-FFF2-40B4-BE49-F238E27FC236}">
                <a16:creationId xmlns:a16="http://schemas.microsoft.com/office/drawing/2014/main" id="{3CDEA8D8-F273-FC18-304A-17F25148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661" y="4447900"/>
            <a:ext cx="4652156" cy="5186376"/>
          </a:xfrm>
          <a:prstGeom prst="rect">
            <a:avLst/>
          </a:prstGeom>
        </p:spPr>
      </p:pic>
      <p:sp>
        <p:nvSpPr>
          <p:cNvPr id="2" name="Freeform 3">
            <a:extLst>
              <a:ext uri="{FF2B5EF4-FFF2-40B4-BE49-F238E27FC236}">
                <a16:creationId xmlns:a16="http://schemas.microsoft.com/office/drawing/2014/main" id="{4B909146-5AB9-3E1B-5FA3-F1FA6FD69AF9}"/>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solidFill>
                <a:srgbClr val="420001"/>
              </a:solidFill>
              <a:latin typeface="Cambria" panose="02040503050406030204" pitchFamily="18" charset="0"/>
            </a:endParaRPr>
          </a:p>
        </p:txBody>
      </p:sp>
      <p:sp>
        <p:nvSpPr>
          <p:cNvPr id="3" name="Freeform 7">
            <a:extLst>
              <a:ext uri="{FF2B5EF4-FFF2-40B4-BE49-F238E27FC236}">
                <a16:creationId xmlns:a16="http://schemas.microsoft.com/office/drawing/2014/main" id="{9D023BDD-3303-ABE2-38A4-E38F64982F72}"/>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4"/>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EA90D10F-CD0A-D647-D5AE-E04C724E9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62EDB2CC-48A1-86EC-9AA0-DA3BAE492A2F}"/>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420001"/>
                </a:solidFill>
                <a:latin typeface="Cambria" panose="02040503050406030204" pitchFamily="18" charset="0"/>
              </a:rPr>
              <a:t>JULIUS CAESAR</a:t>
            </a:r>
          </a:p>
          <a:p>
            <a:endParaRPr lang="nl-NL" dirty="0">
              <a:solidFill>
                <a:srgbClr val="420001"/>
              </a:solidFill>
              <a:latin typeface="Cambria" panose="020405030504060302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8 Ways Roads Helped Rome Rule the Ancient World | HISTORY">
            <a:extLst>
              <a:ext uri="{FF2B5EF4-FFF2-40B4-BE49-F238E27FC236}">
                <a16:creationId xmlns:a16="http://schemas.microsoft.com/office/drawing/2014/main" id="{CFD5CF00-C5B6-38A9-F58C-C3B8B439A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0" t="328" r="1210" b="-328"/>
          <a:stretch/>
        </p:blipFill>
        <p:spPr bwMode="auto">
          <a:xfrm>
            <a:off x="15240" y="658887"/>
            <a:ext cx="15377160" cy="8852740"/>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AB9CBA33-4876-F9EB-DE33-304A54C8941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5" name="Freeform 7">
            <a:extLst>
              <a:ext uri="{FF2B5EF4-FFF2-40B4-BE49-F238E27FC236}">
                <a16:creationId xmlns:a16="http://schemas.microsoft.com/office/drawing/2014/main" id="{61F7AEE9-53F2-8449-0659-F6202C7C394A}"/>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3"/>
            <a:stretch>
              <a:fillRect l="-7117" r="-11285" b="-8370"/>
            </a:stretch>
          </a:blipFill>
        </p:spPr>
      </p:sp>
      <p:pic>
        <p:nvPicPr>
          <p:cNvPr id="6" name="Afbeelding 5" descr="Afbeelding met tekening&#10;&#10;Automatisch gegenereerde beschrijving">
            <a:extLst>
              <a:ext uri="{FF2B5EF4-FFF2-40B4-BE49-F238E27FC236}">
                <a16:creationId xmlns:a16="http://schemas.microsoft.com/office/drawing/2014/main" id="{A35210BB-ECD1-099F-3A8A-7F8E40708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7" name="Tekstvak 6">
            <a:extLst>
              <a:ext uri="{FF2B5EF4-FFF2-40B4-BE49-F238E27FC236}">
                <a16:creationId xmlns:a16="http://schemas.microsoft.com/office/drawing/2014/main" id="{3AC429B2-98D0-25A4-5F90-494E17827F19}"/>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13" name="TextBox 13"/>
          <p:cNvSpPr txBox="1"/>
          <p:nvPr/>
        </p:nvSpPr>
        <p:spPr>
          <a:xfrm>
            <a:off x="8917587" y="343961"/>
            <a:ext cx="6964680" cy="4097853"/>
          </a:xfrm>
          <a:prstGeom prst="rect">
            <a:avLst/>
          </a:prstGeom>
          <a:solidFill>
            <a:schemeClr val="bg1"/>
          </a:solidFill>
        </p:spPr>
        <p:txBody>
          <a:bodyPr wrap="square" lIns="0" tIns="0" rIns="0" bIns="0" rtlCol="0" anchor="ctr">
            <a:spAutoFit/>
          </a:bodyPr>
          <a:lstStyle/>
          <a:p>
            <a:pPr lvl="1" algn="just">
              <a:lnSpc>
                <a:spcPct val="150000"/>
              </a:lnSpc>
            </a:pPr>
            <a:endParaRPr lang="en-US" sz="2000" dirty="0">
              <a:solidFill>
                <a:srgbClr val="420001"/>
              </a:solidFill>
              <a:latin typeface="Cambria" panose="02040503050406030204" pitchFamily="18" charset="0"/>
            </a:endParaRPr>
          </a:p>
          <a:p>
            <a:pPr lvl="1" algn="just">
              <a:lnSpc>
                <a:spcPct val="150000"/>
              </a:lnSpc>
            </a:pPr>
            <a:r>
              <a:rPr lang="en-US" sz="2000" dirty="0" err="1">
                <a:solidFill>
                  <a:srgbClr val="420001"/>
                </a:solidFill>
                <a:latin typeface="Cambria" panose="02040503050406030204" pitchFamily="18" charset="0"/>
              </a:rPr>
              <a:t>Een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andere</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reden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dat</a:t>
            </a:r>
            <a:r>
              <a:rPr lang="en-US" sz="2000" dirty="0">
                <a:solidFill>
                  <a:srgbClr val="420001"/>
                </a:solidFill>
                <a:latin typeface="Cambria" panose="02040503050406030204" pitchFamily="18" charset="0"/>
              </a:rPr>
              <a:t> de </a:t>
            </a:r>
            <a:r>
              <a:rPr lang="en-US" sz="2000" dirty="0" err="1">
                <a:solidFill>
                  <a:srgbClr val="420001"/>
                </a:solidFill>
                <a:latin typeface="Cambria" panose="02040503050406030204" pitchFamily="18" charset="0"/>
              </a:rPr>
              <a:t>Romeinen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hun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rijk</a:t>
            </a:r>
            <a:r>
              <a:rPr lang="en-US" sz="2000" dirty="0">
                <a:solidFill>
                  <a:srgbClr val="420001"/>
                </a:solidFill>
                <a:latin typeface="Cambria" panose="02040503050406030204" pitchFamily="18" charset="0"/>
              </a:rPr>
              <a:t> zo </a:t>
            </a:r>
            <a:r>
              <a:rPr lang="en-US" sz="2000" dirty="0" err="1">
                <a:solidFill>
                  <a:srgbClr val="420001"/>
                </a:solidFill>
                <a:latin typeface="Cambria" panose="02040503050406030204" pitchFamily="18" charset="0"/>
              </a:rPr>
              <a:t>groot</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konden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maken</a:t>
            </a:r>
            <a:r>
              <a:rPr lang="en-US" sz="2000" dirty="0">
                <a:solidFill>
                  <a:srgbClr val="420001"/>
                </a:solidFill>
                <a:latin typeface="Cambria" panose="02040503050406030204" pitchFamily="18" charset="0"/>
              </a:rPr>
              <a:t> was </a:t>
            </a:r>
            <a:r>
              <a:rPr lang="en-US" sz="2000" dirty="0" err="1">
                <a:solidFill>
                  <a:srgbClr val="420001"/>
                </a:solidFill>
                <a:latin typeface="Cambria" panose="02040503050406030204" pitchFamily="18" charset="0"/>
              </a:rPr>
              <a:t>dat</a:t>
            </a:r>
            <a:r>
              <a:rPr lang="en-US" sz="2000" dirty="0">
                <a:solidFill>
                  <a:srgbClr val="420001"/>
                </a:solidFill>
                <a:latin typeface="Cambria" panose="02040503050406030204" pitchFamily="18" charset="0"/>
              </a:rPr>
              <a:t> de </a:t>
            </a:r>
            <a:r>
              <a:rPr lang="en-US" sz="2000" dirty="0" err="1">
                <a:solidFill>
                  <a:srgbClr val="420001"/>
                </a:solidFill>
                <a:latin typeface="Cambria" panose="02040503050406030204" pitchFamily="18" charset="0"/>
              </a:rPr>
              <a:t>Romeinen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goede</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wegenbouwers</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waren</a:t>
            </a:r>
            <a:r>
              <a:rPr lang="en-US" sz="2000" dirty="0">
                <a:solidFill>
                  <a:srgbClr val="420001"/>
                </a:solidFill>
                <a:latin typeface="Cambria" panose="02040503050406030204" pitchFamily="18" charset="0"/>
              </a:rPr>
              <a:t>. Als er </a:t>
            </a:r>
            <a:r>
              <a:rPr lang="en-US" sz="2000" dirty="0" err="1">
                <a:solidFill>
                  <a:srgbClr val="420001"/>
                </a:solidFill>
                <a:latin typeface="Cambria" panose="02040503050406030204" pitchFamily="18" charset="0"/>
              </a:rPr>
              <a:t>een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stuk</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nieuw</a:t>
            </a:r>
            <a:r>
              <a:rPr lang="en-US" sz="2000" dirty="0">
                <a:solidFill>
                  <a:srgbClr val="420001"/>
                </a:solidFill>
                <a:latin typeface="Cambria" panose="02040503050406030204" pitchFamily="18" charset="0"/>
              </a:rPr>
              <a:t> land </a:t>
            </a:r>
            <a:r>
              <a:rPr lang="en-US" sz="2000" dirty="0" err="1">
                <a:solidFill>
                  <a:srgbClr val="420001"/>
                </a:solidFill>
                <a:latin typeface="Cambria" panose="02040503050406030204" pitchFamily="18" charset="0"/>
              </a:rPr>
              <a:t>veroverd</a:t>
            </a:r>
            <a:r>
              <a:rPr lang="en-US" sz="2000" dirty="0">
                <a:solidFill>
                  <a:srgbClr val="420001"/>
                </a:solidFill>
                <a:latin typeface="Cambria" panose="02040503050406030204" pitchFamily="18" charset="0"/>
              </a:rPr>
              <a:t> was, </a:t>
            </a:r>
            <a:r>
              <a:rPr lang="en-US" sz="2000" dirty="0" err="1">
                <a:solidFill>
                  <a:srgbClr val="420001"/>
                </a:solidFill>
                <a:latin typeface="Cambria" panose="02040503050406030204" pitchFamily="18" charset="0"/>
              </a:rPr>
              <a:t>werden</a:t>
            </a:r>
            <a:r>
              <a:rPr lang="en-US" sz="2000" dirty="0">
                <a:solidFill>
                  <a:srgbClr val="420001"/>
                </a:solidFill>
                <a:latin typeface="Cambria" panose="02040503050406030204" pitchFamily="18" charset="0"/>
              </a:rPr>
              <a:t> er </a:t>
            </a:r>
            <a:r>
              <a:rPr lang="en-US" sz="2000" dirty="0" err="1">
                <a:solidFill>
                  <a:srgbClr val="420001"/>
                </a:solidFill>
                <a:latin typeface="Cambria" panose="02040503050406030204" pitchFamily="18" charset="0"/>
              </a:rPr>
              <a:t>meteen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wegen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aangelegd</a:t>
            </a:r>
            <a:r>
              <a:rPr lang="en-US" sz="2000" dirty="0">
                <a:solidFill>
                  <a:srgbClr val="420001"/>
                </a:solidFill>
                <a:latin typeface="Cambria" panose="02040503050406030204" pitchFamily="18" charset="0"/>
              </a:rPr>
              <a:t>. Dan </a:t>
            </a:r>
            <a:r>
              <a:rPr lang="en-US" sz="2000" dirty="0" err="1">
                <a:solidFill>
                  <a:srgbClr val="420001"/>
                </a:solidFill>
                <a:latin typeface="Cambria" panose="02040503050406030204" pitchFamily="18" charset="0"/>
              </a:rPr>
              <a:t>konden</a:t>
            </a:r>
            <a:r>
              <a:rPr lang="en-US" sz="2000" dirty="0">
                <a:solidFill>
                  <a:srgbClr val="420001"/>
                </a:solidFill>
                <a:latin typeface="Cambria" panose="02040503050406030204" pitchFamily="18" charset="0"/>
              </a:rPr>
              <a:t> ze  er </a:t>
            </a:r>
            <a:r>
              <a:rPr lang="en-US" sz="2000" dirty="0" err="1">
                <a:solidFill>
                  <a:srgbClr val="420001"/>
                </a:solidFill>
                <a:latin typeface="Cambria" panose="02040503050406030204" pitchFamily="18" charset="0"/>
              </a:rPr>
              <a:t>snel</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naartoe</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als</a:t>
            </a:r>
            <a:r>
              <a:rPr lang="en-US" sz="2000" dirty="0">
                <a:solidFill>
                  <a:srgbClr val="420001"/>
                </a:solidFill>
                <a:latin typeface="Cambria" panose="02040503050406030204" pitchFamily="18" charset="0"/>
              </a:rPr>
              <a:t> er </a:t>
            </a:r>
            <a:r>
              <a:rPr lang="en-US" sz="2000" dirty="0" err="1">
                <a:solidFill>
                  <a:srgbClr val="420001"/>
                </a:solidFill>
                <a:latin typeface="Cambria" panose="02040503050406030204" pitchFamily="18" charset="0"/>
              </a:rPr>
              <a:t>bijvoorbeeld</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een</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opstand</a:t>
            </a:r>
            <a:r>
              <a:rPr lang="en-US" sz="2000" dirty="0">
                <a:solidFill>
                  <a:srgbClr val="420001"/>
                </a:solidFill>
                <a:latin typeface="Cambria" panose="02040503050406030204" pitchFamily="18" charset="0"/>
              </a:rPr>
              <a:t> was.  </a:t>
            </a:r>
          </a:p>
          <a:p>
            <a:pPr lvl="1" algn="just">
              <a:lnSpc>
                <a:spcPct val="150000"/>
              </a:lnSpc>
            </a:pPr>
            <a:endParaRPr lang="en-US" sz="2000" dirty="0">
              <a:solidFill>
                <a:srgbClr val="420001"/>
              </a:solidFill>
              <a:latin typeface="Cambria" panose="02040503050406030204" pitchFamily="18" charset="0"/>
            </a:endParaRPr>
          </a:p>
          <a:p>
            <a:pPr lvl="1" algn="just">
              <a:lnSpc>
                <a:spcPct val="150000"/>
              </a:lnSpc>
            </a:pPr>
            <a:r>
              <a:rPr lang="en-US" sz="2000" dirty="0" err="1">
                <a:solidFill>
                  <a:srgbClr val="420001"/>
                </a:solidFill>
                <a:latin typeface="Cambria" panose="02040503050406030204" pitchFamily="18" charset="0"/>
              </a:rPr>
              <a:t>En</a:t>
            </a:r>
            <a:r>
              <a:rPr lang="en-US" sz="2000" dirty="0">
                <a:solidFill>
                  <a:srgbClr val="420001"/>
                </a:solidFill>
                <a:latin typeface="Cambria" panose="02040503050406030204" pitchFamily="18" charset="0"/>
              </a:rPr>
              <a:t> het is </a:t>
            </a:r>
            <a:r>
              <a:rPr lang="en-US" sz="2000" dirty="0" err="1">
                <a:solidFill>
                  <a:srgbClr val="420001"/>
                </a:solidFill>
                <a:latin typeface="Cambria" panose="02040503050406030204" pitchFamily="18" charset="0"/>
              </a:rPr>
              <a:t>natuurlijk</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veel</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lekkerder</a:t>
            </a:r>
            <a:r>
              <a:rPr lang="en-US" sz="2000" dirty="0">
                <a:solidFill>
                  <a:srgbClr val="420001"/>
                </a:solidFill>
                <a:latin typeface="Cambria" panose="02040503050406030204" pitchFamily="18" charset="0"/>
              </a:rPr>
              <a:t> </a:t>
            </a:r>
            <a:r>
              <a:rPr lang="en-US" sz="2000" dirty="0" err="1">
                <a:solidFill>
                  <a:srgbClr val="420001"/>
                </a:solidFill>
                <a:latin typeface="Cambria" panose="02040503050406030204" pitchFamily="18" charset="0"/>
              </a:rPr>
              <a:t>marcheren</a:t>
            </a:r>
            <a:r>
              <a:rPr lang="en-US" sz="2000" dirty="0">
                <a:solidFill>
                  <a:srgbClr val="420001"/>
                </a:solidFill>
                <a:latin typeface="Cambria" panose="02040503050406030204" pitchFamily="18" charset="0"/>
              </a:rPr>
              <a:t>! </a:t>
            </a:r>
          </a:p>
          <a:p>
            <a:pPr lvl="1" algn="just">
              <a:lnSpc>
                <a:spcPct val="150000"/>
              </a:lnSpc>
            </a:pPr>
            <a:endParaRPr lang="en-US" sz="2000" dirty="0">
              <a:solidFill>
                <a:srgbClr val="420001"/>
              </a:solidFill>
              <a:latin typeface="Cambria" panose="02040503050406030204" pitchFamily="18" charset="0"/>
            </a:endParaRPr>
          </a:p>
        </p:txBody>
      </p:sp>
      <p:sp>
        <p:nvSpPr>
          <p:cNvPr id="9" name="Freeform 5">
            <a:extLst>
              <a:ext uri="{FF2B5EF4-FFF2-40B4-BE49-F238E27FC236}">
                <a16:creationId xmlns:a16="http://schemas.microsoft.com/office/drawing/2014/main" id="{FF5D8B2F-0396-B28D-7FB2-ACF2AF06F0BB}"/>
              </a:ext>
            </a:extLst>
          </p:cNvPr>
          <p:cNvSpPr/>
          <p:nvPr/>
        </p:nvSpPr>
        <p:spPr>
          <a:xfrm>
            <a:off x="14465101" y="1465432"/>
            <a:ext cx="2447973" cy="3879795"/>
          </a:xfrm>
          <a:custGeom>
            <a:avLst/>
            <a:gdLst/>
            <a:ahLst/>
            <a:cxnLst/>
            <a:rect l="l" t="t" r="r" b="b"/>
            <a:pathLst>
              <a:path w="5307225" h="8998496">
                <a:moveTo>
                  <a:pt x="0" y="0"/>
                </a:moveTo>
                <a:lnTo>
                  <a:pt x="5307225" y="0"/>
                </a:lnTo>
                <a:lnTo>
                  <a:pt x="5307225" y="8998496"/>
                </a:lnTo>
                <a:lnTo>
                  <a:pt x="0" y="8998496"/>
                </a:lnTo>
                <a:lnTo>
                  <a:pt x="0" y="0"/>
                </a:lnTo>
                <a:close/>
              </a:path>
            </a:pathLst>
          </a:custGeom>
          <a:blipFill>
            <a:blip r:embed="rId5"/>
            <a:stretch>
              <a:fillRect r="-20762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B2B367A2-402B-9A48-0EB0-5EEC5D1D059F}"/>
              </a:ext>
            </a:extLst>
          </p:cNvPr>
          <p:cNvSpPr/>
          <p:nvPr/>
        </p:nvSpPr>
        <p:spPr>
          <a:xfrm>
            <a:off x="3873353" y="2580061"/>
            <a:ext cx="8986454" cy="512687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FA2ABBA-45C4-C535-76FC-823F382C67EC}"/>
              </a:ext>
            </a:extLst>
          </p:cNvPr>
          <p:cNvSpPr/>
          <p:nvPr/>
        </p:nvSpPr>
        <p:spPr>
          <a:xfrm>
            <a:off x="1367823" y="1283904"/>
            <a:ext cx="6063811" cy="7719191"/>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Gekromde pijl omlaag 13">
            <a:extLst>
              <a:ext uri="{FF2B5EF4-FFF2-40B4-BE49-F238E27FC236}">
                <a16:creationId xmlns:a16="http://schemas.microsoft.com/office/drawing/2014/main" id="{BD4313A8-0246-68DB-1A90-08A586B5FDF8}"/>
              </a:ext>
            </a:extLst>
          </p:cNvPr>
          <p:cNvSpPr/>
          <p:nvPr/>
        </p:nvSpPr>
        <p:spPr>
          <a:xfrm rot="16200000">
            <a:off x="5482666" y="8373809"/>
            <a:ext cx="2214016" cy="1258571"/>
          </a:xfrm>
          <a:prstGeom prst="curvedDownArrow">
            <a:avLst>
              <a:gd name="adj1" fmla="val 12562"/>
              <a:gd name="adj2" fmla="val 50000"/>
              <a:gd name="adj3" fmla="val 25000"/>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2050" name="Picture 2" descr="aarde tekening uit de vrije hand tekening. 15714969 PNG">
            <a:extLst>
              <a:ext uri="{FF2B5EF4-FFF2-40B4-BE49-F238E27FC236}">
                <a16:creationId xmlns:a16="http://schemas.microsoft.com/office/drawing/2014/main" id="{97628B83-3E1B-2F9F-B9BB-407D547CF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070" y="8359582"/>
            <a:ext cx="1600146" cy="1596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ouw van een Romeinse weg — Watchtower ONLINE LIBRARY">
            <a:extLst>
              <a:ext uri="{FF2B5EF4-FFF2-40B4-BE49-F238E27FC236}">
                <a16:creationId xmlns:a16="http://schemas.microsoft.com/office/drawing/2014/main" id="{0D25B8E7-3789-97E1-F048-3A0C44267B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 t="5690" r="-515" b="27796"/>
          <a:stretch/>
        </p:blipFill>
        <p:spPr bwMode="auto">
          <a:xfrm>
            <a:off x="8820183" y="5351942"/>
            <a:ext cx="8089631" cy="425052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0">
            <a:extLst>
              <a:ext uri="{FF2B5EF4-FFF2-40B4-BE49-F238E27FC236}">
                <a16:creationId xmlns:a16="http://schemas.microsoft.com/office/drawing/2014/main" id="{66DA7418-28AE-9E83-C5E7-793CF228FDEA}"/>
              </a:ext>
            </a:extLst>
          </p:cNvPr>
          <p:cNvSpPr/>
          <p:nvPr/>
        </p:nvSpPr>
        <p:spPr>
          <a:xfrm>
            <a:off x="8820183" y="617501"/>
            <a:ext cx="7358771" cy="4106899"/>
          </a:xfrm>
          <a:custGeom>
            <a:avLst/>
            <a:gdLst/>
            <a:ahLst/>
            <a:cxnLst/>
            <a:rect l="l" t="t" r="r" b="b"/>
            <a:pathLst>
              <a:path w="8678878" h="5207978">
                <a:moveTo>
                  <a:pt x="0" y="0"/>
                </a:moveTo>
                <a:lnTo>
                  <a:pt x="8678877" y="0"/>
                </a:lnTo>
                <a:lnTo>
                  <a:pt x="8678877" y="5207978"/>
                </a:lnTo>
                <a:lnTo>
                  <a:pt x="0" y="5207978"/>
                </a:lnTo>
                <a:lnTo>
                  <a:pt x="0" y="0"/>
                </a:lnTo>
                <a:close/>
              </a:path>
            </a:pathLst>
          </a:custGeom>
          <a:blipFill>
            <a:blip r:embed="rId4"/>
            <a:stretch>
              <a:fillRect l="-1341" r="-5338"/>
            </a:stretch>
          </a:blipFill>
        </p:spPr>
      </p:sp>
      <p:sp>
        <p:nvSpPr>
          <p:cNvPr id="5" name="Freeform 3">
            <a:extLst>
              <a:ext uri="{FF2B5EF4-FFF2-40B4-BE49-F238E27FC236}">
                <a16:creationId xmlns:a16="http://schemas.microsoft.com/office/drawing/2014/main" id="{444148D2-BC64-09A0-3415-FD8CE7C1A4C3}"/>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6" name="Freeform 7">
            <a:extLst>
              <a:ext uri="{FF2B5EF4-FFF2-40B4-BE49-F238E27FC236}">
                <a16:creationId xmlns:a16="http://schemas.microsoft.com/office/drawing/2014/main" id="{8F0272A0-DFF7-B5E6-81AD-E3D0BAB8075F}"/>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5"/>
            <a:stretch>
              <a:fillRect l="-7117" r="-11285" b="-8370"/>
            </a:stretch>
          </a:blipFill>
        </p:spPr>
      </p:sp>
      <p:pic>
        <p:nvPicPr>
          <p:cNvPr id="7" name="Afbeelding 6" descr="Afbeelding met tekening&#10;&#10;Automatisch gegenereerde beschrijving">
            <a:extLst>
              <a:ext uri="{FF2B5EF4-FFF2-40B4-BE49-F238E27FC236}">
                <a16:creationId xmlns:a16="http://schemas.microsoft.com/office/drawing/2014/main" id="{6FC54A67-74CE-583E-C41F-9718B928C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8" name="Tekstvak 7">
            <a:extLst>
              <a:ext uri="{FF2B5EF4-FFF2-40B4-BE49-F238E27FC236}">
                <a16:creationId xmlns:a16="http://schemas.microsoft.com/office/drawing/2014/main" id="{CC68F5DC-3B8B-CBF7-2808-C6BFE7C1707A}"/>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2" name="TextBox 13">
            <a:extLst>
              <a:ext uri="{FF2B5EF4-FFF2-40B4-BE49-F238E27FC236}">
                <a16:creationId xmlns:a16="http://schemas.microsoft.com/office/drawing/2014/main" id="{C3736DF5-C7AB-4C75-D082-EA69271A90F9}"/>
              </a:ext>
            </a:extLst>
          </p:cNvPr>
          <p:cNvSpPr txBox="1"/>
          <p:nvPr/>
        </p:nvSpPr>
        <p:spPr>
          <a:xfrm>
            <a:off x="1872631" y="1635930"/>
            <a:ext cx="5105400" cy="8322343"/>
          </a:xfrm>
          <a:prstGeom prst="rect">
            <a:avLst/>
          </a:prstGeom>
        </p:spPr>
        <p:txBody>
          <a:bodyPr wrap="square" lIns="0" tIns="0" rIns="0" bIns="0" rtlCol="0" anchor="t">
            <a:spAutoFit/>
          </a:bodyPr>
          <a:lstStyle/>
          <a:p>
            <a:pPr algn="just">
              <a:lnSpc>
                <a:spcPct val="150000"/>
              </a:lnSpc>
            </a:pPr>
            <a:r>
              <a:rPr lang="en-US" sz="2800" dirty="0">
                <a:solidFill>
                  <a:schemeClr val="bg1"/>
                </a:solidFill>
                <a:latin typeface="Cambria" panose="02040503050406030204" pitchFamily="18" charset="0"/>
              </a:rPr>
              <a:t>De </a:t>
            </a:r>
            <a:r>
              <a:rPr lang="en-US" sz="2800" dirty="0" err="1">
                <a:solidFill>
                  <a:schemeClr val="bg1"/>
                </a:solidFill>
                <a:latin typeface="Cambria" panose="02040503050406030204" pitchFamily="18" charset="0"/>
              </a:rPr>
              <a:t>wegen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bestonden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uit</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een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mengsel</a:t>
            </a:r>
            <a:r>
              <a:rPr lang="en-US" sz="2800" dirty="0">
                <a:solidFill>
                  <a:schemeClr val="bg1"/>
                </a:solidFill>
                <a:latin typeface="Cambria" panose="02040503050406030204" pitchFamily="18" charset="0"/>
              </a:rPr>
              <a:t> van </a:t>
            </a:r>
            <a:r>
              <a:rPr lang="en-US" sz="2800" dirty="0" err="1">
                <a:solidFill>
                  <a:schemeClr val="bg1"/>
                </a:solidFill>
                <a:latin typeface="Cambria" panose="02040503050406030204" pitchFamily="18" charset="0"/>
              </a:rPr>
              <a:t>aarde</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puin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steentjes</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Veel</a:t>
            </a:r>
            <a:r>
              <a:rPr lang="en-US" sz="2800" dirty="0">
                <a:solidFill>
                  <a:schemeClr val="bg1"/>
                </a:solidFill>
                <a:latin typeface="Cambria" panose="02040503050406030204" pitchFamily="18" charset="0"/>
              </a:rPr>
              <a:t> van </a:t>
            </a:r>
            <a:r>
              <a:rPr lang="en-US" sz="2800" dirty="0" err="1">
                <a:solidFill>
                  <a:schemeClr val="bg1"/>
                </a:solidFill>
                <a:latin typeface="Cambria" panose="02040503050406030204" pitchFamily="18" charset="0"/>
              </a:rPr>
              <a:t>deze</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Romeinse</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wegen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bestaan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nog</a:t>
            </a:r>
            <a:r>
              <a:rPr lang="en-US" sz="2800" dirty="0">
                <a:solidFill>
                  <a:schemeClr val="bg1"/>
                </a:solidFill>
                <a:latin typeface="Cambria" panose="02040503050406030204" pitchFamily="18" charset="0"/>
              </a:rPr>
              <a:t> steeds!</a:t>
            </a:r>
          </a:p>
          <a:p>
            <a:pPr algn="just">
              <a:lnSpc>
                <a:spcPct val="150000"/>
              </a:lnSpc>
            </a:pPr>
            <a:endParaRPr lang="en-US" sz="2800" dirty="0">
              <a:solidFill>
                <a:schemeClr val="bg1"/>
              </a:solidFill>
              <a:latin typeface="Cambria" panose="02040503050406030204" pitchFamily="18" charset="0"/>
            </a:endParaRPr>
          </a:p>
          <a:p>
            <a:pPr algn="just">
              <a:lnSpc>
                <a:spcPct val="150000"/>
              </a:lnSpc>
            </a:pPr>
            <a:r>
              <a:rPr lang="en-US" sz="2800" dirty="0">
                <a:solidFill>
                  <a:schemeClr val="bg1"/>
                </a:solidFill>
                <a:latin typeface="Cambria" panose="02040503050406030204" pitchFamily="18" charset="0"/>
              </a:rPr>
              <a:t>In </a:t>
            </a:r>
            <a:r>
              <a:rPr lang="en-US" sz="2800" dirty="0" err="1">
                <a:solidFill>
                  <a:schemeClr val="bg1"/>
                </a:solidFill>
                <a:latin typeface="Cambria" panose="02040503050406030204" pitchFamily="18" charset="0"/>
              </a:rPr>
              <a:t>totaal</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bouwden</a:t>
            </a:r>
            <a:r>
              <a:rPr lang="en-US" sz="2800" dirty="0">
                <a:solidFill>
                  <a:schemeClr val="bg1"/>
                </a:solidFill>
                <a:latin typeface="Cambria" panose="02040503050406030204" pitchFamily="18" charset="0"/>
              </a:rPr>
              <a:t> de </a:t>
            </a:r>
            <a:r>
              <a:rPr lang="en-US" sz="2800" dirty="0" err="1">
                <a:solidFill>
                  <a:schemeClr val="bg1"/>
                </a:solidFill>
                <a:latin typeface="Cambria" panose="02040503050406030204" pitchFamily="18" charset="0"/>
              </a:rPr>
              <a:t>Romeinen</a:t>
            </a:r>
            <a:r>
              <a:rPr lang="en-US" sz="2800" dirty="0">
                <a:solidFill>
                  <a:schemeClr val="bg1"/>
                </a:solidFill>
                <a:latin typeface="Cambria" panose="02040503050406030204" pitchFamily="18" charset="0"/>
              </a:rPr>
              <a:t> 372 </a:t>
            </a:r>
            <a:r>
              <a:rPr lang="en-US" sz="2800" dirty="0" err="1">
                <a:solidFill>
                  <a:schemeClr val="bg1"/>
                </a:solidFill>
                <a:latin typeface="Cambria" panose="02040503050406030204" pitchFamily="18" charset="0"/>
              </a:rPr>
              <a:t>hoofdwegen</a:t>
            </a:r>
            <a:r>
              <a:rPr lang="en-US" sz="2800" dirty="0">
                <a:solidFill>
                  <a:schemeClr val="bg1"/>
                </a:solidFill>
                <a:latin typeface="Cambria" panose="02040503050406030204" pitchFamily="18" charset="0"/>
              </a:rPr>
              <a:t> van </a:t>
            </a:r>
            <a:r>
              <a:rPr lang="en-US" sz="2800" dirty="0" err="1">
                <a:solidFill>
                  <a:schemeClr val="bg1"/>
                </a:solidFill>
                <a:latin typeface="Cambria" panose="02040503050406030204" pitchFamily="18" charset="0"/>
              </a:rPr>
              <a:t>samen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meer</a:t>
            </a:r>
            <a:r>
              <a:rPr lang="en-US" sz="2800" dirty="0">
                <a:solidFill>
                  <a:schemeClr val="bg1"/>
                </a:solidFill>
                <a:latin typeface="Cambria" panose="02040503050406030204" pitchFamily="18" charset="0"/>
              </a:rPr>
              <a:t> dan 85.000 kilometer! </a:t>
            </a:r>
            <a:r>
              <a:rPr lang="en-US" sz="2800" dirty="0" err="1">
                <a:solidFill>
                  <a:schemeClr val="bg1"/>
                </a:solidFill>
                <a:latin typeface="Cambria" panose="02040503050406030204" pitchFamily="18" charset="0"/>
              </a:rPr>
              <a:t>Dat</a:t>
            </a:r>
            <a:r>
              <a:rPr lang="en-US" sz="2800" dirty="0">
                <a:solidFill>
                  <a:schemeClr val="bg1"/>
                </a:solidFill>
                <a:latin typeface="Cambria" panose="02040503050406030204" pitchFamily="18" charset="0"/>
              </a:rPr>
              <a:t> is twee </a:t>
            </a:r>
            <a:r>
              <a:rPr lang="en-US" sz="2800" dirty="0" err="1">
                <a:solidFill>
                  <a:schemeClr val="bg1"/>
                </a:solidFill>
                <a:latin typeface="Cambria" panose="02040503050406030204" pitchFamily="18" charset="0"/>
              </a:rPr>
              <a:t>keer</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een</a:t>
            </a:r>
            <a:r>
              <a:rPr lang="en-US" sz="2800" dirty="0">
                <a:solidFill>
                  <a:schemeClr val="bg1"/>
                </a:solidFill>
                <a:latin typeface="Cambria" panose="02040503050406030204" pitchFamily="18" charset="0"/>
              </a:rPr>
              <a:t> </a:t>
            </a:r>
            <a:r>
              <a:rPr lang="en-US" sz="2800" dirty="0" err="1">
                <a:solidFill>
                  <a:schemeClr val="bg1"/>
                </a:solidFill>
                <a:latin typeface="Cambria" panose="02040503050406030204" pitchFamily="18" charset="0"/>
              </a:rPr>
              <a:t>rondje</a:t>
            </a:r>
            <a:r>
              <a:rPr lang="en-US" sz="2800" dirty="0">
                <a:solidFill>
                  <a:schemeClr val="bg1"/>
                </a:solidFill>
                <a:latin typeface="Cambria" panose="02040503050406030204" pitchFamily="18" charset="0"/>
              </a:rPr>
              <a:t> om de hele </a:t>
            </a:r>
            <a:r>
              <a:rPr lang="en-US" sz="2800" dirty="0" err="1">
                <a:solidFill>
                  <a:schemeClr val="bg1"/>
                </a:solidFill>
                <a:latin typeface="Cambria" panose="02040503050406030204" pitchFamily="18" charset="0"/>
              </a:rPr>
              <a:t>aarde</a:t>
            </a:r>
            <a:r>
              <a:rPr lang="en-US" sz="2800" dirty="0">
                <a:solidFill>
                  <a:schemeClr val="bg1"/>
                </a:solidFill>
                <a:latin typeface="Cambria" panose="02040503050406030204" pitchFamily="18" charset="0"/>
              </a:rPr>
              <a:t>.</a:t>
            </a:r>
          </a:p>
          <a:p>
            <a:pPr algn="just">
              <a:lnSpc>
                <a:spcPct val="150000"/>
              </a:lnSpc>
            </a:pPr>
            <a:endParaRPr lang="en-US" sz="2800" dirty="0">
              <a:solidFill>
                <a:schemeClr val="bg1"/>
              </a:solidFill>
              <a:latin typeface="Cambria" panose="02040503050406030204" pitchFamily="18" charset="0"/>
            </a:endParaRPr>
          </a:p>
          <a:p>
            <a:pPr algn="just">
              <a:lnSpc>
                <a:spcPct val="150000"/>
              </a:lnSpc>
            </a:pPr>
            <a:r>
              <a:rPr lang="en-US" sz="2800" dirty="0">
                <a:solidFill>
                  <a:schemeClr val="bg1"/>
                </a:solidFill>
                <a:latin typeface="Cambria" panose="02040503050406030204" pitchFamily="18" charset="0"/>
              </a:rPr>
              <a:t> </a:t>
            </a:r>
          </a:p>
        </p:txBody>
      </p:sp>
      <p:sp>
        <p:nvSpPr>
          <p:cNvPr id="15" name="Gekromde pijl omlaag 14">
            <a:extLst>
              <a:ext uri="{FF2B5EF4-FFF2-40B4-BE49-F238E27FC236}">
                <a16:creationId xmlns:a16="http://schemas.microsoft.com/office/drawing/2014/main" id="{0D1D00A7-AA80-758A-4EC1-31B0734A2335}"/>
              </a:ext>
            </a:extLst>
          </p:cNvPr>
          <p:cNvSpPr/>
          <p:nvPr/>
        </p:nvSpPr>
        <p:spPr>
          <a:xfrm rot="5658521">
            <a:off x="6977968" y="8528768"/>
            <a:ext cx="2214016" cy="1258571"/>
          </a:xfrm>
          <a:prstGeom prst="curvedDownArrow">
            <a:avLst>
              <a:gd name="adj1" fmla="val 12562"/>
              <a:gd name="adj2" fmla="val 50000"/>
              <a:gd name="adj3" fmla="val 25000"/>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29462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hthoek 53">
            <a:extLst>
              <a:ext uri="{FF2B5EF4-FFF2-40B4-BE49-F238E27FC236}">
                <a16:creationId xmlns:a16="http://schemas.microsoft.com/office/drawing/2014/main" id="{14D62709-47BB-8E0B-2B38-947A8D82CCBA}"/>
              </a:ext>
            </a:extLst>
          </p:cNvPr>
          <p:cNvSpPr/>
          <p:nvPr/>
        </p:nvSpPr>
        <p:spPr>
          <a:xfrm>
            <a:off x="1295400" y="1790700"/>
            <a:ext cx="12725400" cy="7086600"/>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Freeform 3">
            <a:extLst>
              <a:ext uri="{FF2B5EF4-FFF2-40B4-BE49-F238E27FC236}">
                <a16:creationId xmlns:a16="http://schemas.microsoft.com/office/drawing/2014/main" id="{9ED1F160-0FD2-0117-CE19-874B9B8B1B78}"/>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3" name="Freeform 7">
            <a:extLst>
              <a:ext uri="{FF2B5EF4-FFF2-40B4-BE49-F238E27FC236}">
                <a16:creationId xmlns:a16="http://schemas.microsoft.com/office/drawing/2014/main" id="{776D616E-55DB-A8E9-6D82-18F22EFFB3B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D1EFA311-4CF9-E69A-C435-DF6513D4F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1DA325AB-5C96-2B83-409C-3E905E7C3172}"/>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sp>
        <p:nvSpPr>
          <p:cNvPr id="9" name="Rechthoek 8">
            <a:extLst>
              <a:ext uri="{FF2B5EF4-FFF2-40B4-BE49-F238E27FC236}">
                <a16:creationId xmlns:a16="http://schemas.microsoft.com/office/drawing/2014/main" id="{D1D99E1D-A6F1-79A3-95B9-54857CC3D9B3}"/>
              </a:ext>
            </a:extLst>
          </p:cNvPr>
          <p:cNvSpPr/>
          <p:nvPr/>
        </p:nvSpPr>
        <p:spPr>
          <a:xfrm>
            <a:off x="8345445" y="583664"/>
            <a:ext cx="7035191" cy="9119672"/>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Graphic 18" descr="Groep met effen opvulling">
            <a:extLst>
              <a:ext uri="{FF2B5EF4-FFF2-40B4-BE49-F238E27FC236}">
                <a16:creationId xmlns:a16="http://schemas.microsoft.com/office/drawing/2014/main" id="{0B725C1C-9DA7-2BB7-CEDD-73505400E72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052"/>
          <a:stretch/>
        </p:blipFill>
        <p:spPr>
          <a:xfrm>
            <a:off x="5427010" y="3489093"/>
            <a:ext cx="809789" cy="1654407"/>
          </a:xfrm>
          <a:prstGeom prst="rect">
            <a:avLst/>
          </a:prstGeom>
        </p:spPr>
      </p:pic>
      <p:pic>
        <p:nvPicPr>
          <p:cNvPr id="20" name="Graphic 19" descr="Groep met effen opvulling">
            <a:extLst>
              <a:ext uri="{FF2B5EF4-FFF2-40B4-BE49-F238E27FC236}">
                <a16:creationId xmlns:a16="http://schemas.microsoft.com/office/drawing/2014/main" id="{F38F0D4A-67F7-0BD1-80E1-35EC937CD4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0859" y="3494368"/>
            <a:ext cx="1654407" cy="1654407"/>
          </a:xfrm>
          <a:prstGeom prst="rect">
            <a:avLst/>
          </a:prstGeom>
        </p:spPr>
      </p:pic>
      <p:pic>
        <p:nvPicPr>
          <p:cNvPr id="21" name="Graphic 20" descr="Groep met effen opvulling">
            <a:extLst>
              <a:ext uri="{FF2B5EF4-FFF2-40B4-BE49-F238E27FC236}">
                <a16:creationId xmlns:a16="http://schemas.microsoft.com/office/drawing/2014/main" id="{F3C891BF-653B-E20F-438D-9632B6696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5928" y="3489094"/>
            <a:ext cx="1654406" cy="1654406"/>
          </a:xfrm>
          <a:prstGeom prst="rect">
            <a:avLst/>
          </a:prstGeom>
        </p:spPr>
      </p:pic>
      <p:sp>
        <p:nvSpPr>
          <p:cNvPr id="42" name="Tekstvak 41">
            <a:extLst>
              <a:ext uri="{FF2B5EF4-FFF2-40B4-BE49-F238E27FC236}">
                <a16:creationId xmlns:a16="http://schemas.microsoft.com/office/drawing/2014/main" id="{CB5C8DEF-F98F-FE0F-4880-46F6020DE05C}"/>
              </a:ext>
            </a:extLst>
          </p:cNvPr>
          <p:cNvSpPr txBox="1"/>
          <p:nvPr/>
        </p:nvSpPr>
        <p:spPr>
          <a:xfrm>
            <a:off x="9117087" y="1206670"/>
            <a:ext cx="5491905" cy="8521307"/>
          </a:xfrm>
          <a:prstGeom prst="rect">
            <a:avLst/>
          </a:prstGeom>
          <a:noFill/>
        </p:spPr>
        <p:txBody>
          <a:bodyPr wrap="square" rtlCol="0">
            <a:spAutoFit/>
          </a:bodyPr>
          <a:lstStyle/>
          <a:p>
            <a:pPr algn="just" rtl="0" fontAlgn="base">
              <a:lnSpc>
                <a:spcPct val="150000"/>
              </a:lnSpc>
            </a:pPr>
            <a:r>
              <a:rPr lang="nl-NL" sz="2300" b="0" i="0" u="none" strike="noStrike" dirty="0">
                <a:solidFill>
                  <a:schemeClr val="bg1"/>
                </a:solidFill>
                <a:effectLst/>
                <a:latin typeface="Cambria" panose="02040503050406030204" pitchFamily="18" charset="0"/>
              </a:rPr>
              <a:t>Maar… nog een reden dat het Romeinse Rijk zo groot kon worden was dat er veel slavernij was</a:t>
            </a:r>
            <a:r>
              <a:rPr lang="nl-NL" sz="2300" dirty="0">
                <a:solidFill>
                  <a:schemeClr val="bg1"/>
                </a:solidFill>
                <a:latin typeface="Cambria" panose="02040503050406030204" pitchFamily="18" charset="0"/>
              </a:rPr>
              <a:t>.  </a:t>
            </a:r>
            <a:r>
              <a:rPr lang="nl-NL" sz="2300" b="0" i="0" u="none" strike="noStrike" dirty="0">
                <a:solidFill>
                  <a:schemeClr val="bg1"/>
                </a:solidFill>
                <a:effectLst/>
                <a:latin typeface="Cambria" panose="02040503050406030204" pitchFamily="18" charset="0"/>
              </a:rPr>
              <a:t>Tijdens de Romeinse oorlogen namen de legers mensen gevangen, om ze als slaaf te verkopen.  </a:t>
            </a:r>
          </a:p>
          <a:p>
            <a:pPr algn="just" rtl="0" fontAlgn="base">
              <a:lnSpc>
                <a:spcPct val="150000"/>
              </a:lnSpc>
            </a:pPr>
            <a:r>
              <a:rPr lang="nl-NL" sz="2300" b="0" i="0" u="none" strike="noStrike" dirty="0">
                <a:solidFill>
                  <a:schemeClr val="bg1"/>
                </a:solidFill>
                <a:effectLst/>
                <a:latin typeface="Cambria" panose="02040503050406030204" pitchFamily="18" charset="0"/>
              </a:rPr>
              <a:t>Deze tot slaaf </a:t>
            </a:r>
            <a:r>
              <a:rPr lang="nl-NL" sz="2300" b="0" i="0" u="none" strike="noStrike" dirty="0" err="1">
                <a:solidFill>
                  <a:schemeClr val="bg1"/>
                </a:solidFill>
                <a:effectLst/>
                <a:latin typeface="Cambria" panose="02040503050406030204" pitchFamily="18" charset="0"/>
              </a:rPr>
              <a:t>gemaakten</a:t>
            </a:r>
            <a:r>
              <a:rPr lang="nl-NL" sz="2300" b="0" i="0" u="none" strike="noStrike" dirty="0">
                <a:solidFill>
                  <a:schemeClr val="bg1"/>
                </a:solidFill>
                <a:effectLst/>
                <a:latin typeface="Cambria" panose="02040503050406030204" pitchFamily="18" charset="0"/>
              </a:rPr>
              <a:t> moesten dan hard werken zonder geld te verdienen. Ze waren bezit van hun baas. </a:t>
            </a:r>
          </a:p>
          <a:p>
            <a:pPr algn="just" rtl="0" fontAlgn="base">
              <a:lnSpc>
                <a:spcPct val="150000"/>
              </a:lnSpc>
            </a:pPr>
            <a:r>
              <a:rPr lang="nl-NL" sz="2300" b="0" i="0" u="none" strike="noStrike" dirty="0">
                <a:solidFill>
                  <a:schemeClr val="bg1"/>
                </a:solidFill>
                <a:effectLst/>
                <a:latin typeface="Cambria" panose="02040503050406030204" pitchFamily="18" charset="0"/>
              </a:rPr>
              <a:t> </a:t>
            </a:r>
          </a:p>
          <a:p>
            <a:pPr algn="just" rtl="0" fontAlgn="base">
              <a:lnSpc>
                <a:spcPct val="150000"/>
              </a:lnSpc>
            </a:pPr>
            <a:r>
              <a:rPr lang="nl-NL" sz="2300" b="0" i="0" u="none" strike="noStrike" dirty="0">
                <a:solidFill>
                  <a:schemeClr val="bg1"/>
                </a:solidFill>
                <a:effectLst/>
                <a:latin typeface="Cambria" panose="02040503050406030204" pitchFamily="18" charset="0"/>
              </a:rPr>
              <a:t>In het Romeinse Rijk waren heel veel mensen tot slaaf gemaakt, ook kinderen. 1 op de drie mensen! Dat betekent dat van een klas met 30 kinderen er wel 10 slaaf waren.  </a:t>
            </a:r>
          </a:p>
          <a:p>
            <a:pPr algn="just" rtl="0" fontAlgn="base">
              <a:lnSpc>
                <a:spcPct val="150000"/>
              </a:lnSpc>
            </a:pPr>
            <a:r>
              <a:rPr lang="nl-NL" sz="2300" b="0" i="0" u="none" strike="noStrike" dirty="0">
                <a:solidFill>
                  <a:schemeClr val="bg1"/>
                </a:solidFill>
                <a:effectLst/>
                <a:latin typeface="Cambria" panose="02040503050406030204" pitchFamily="18" charset="0"/>
              </a:rPr>
              <a:t> </a:t>
            </a:r>
          </a:p>
          <a:p>
            <a:pPr algn="just">
              <a:lnSpc>
                <a:spcPct val="150000"/>
              </a:lnSpc>
            </a:pPr>
            <a:endParaRPr lang="nl-NL" sz="2300" dirty="0">
              <a:solidFill>
                <a:schemeClr val="bg1"/>
              </a:solidFill>
              <a:latin typeface="Cambria" panose="02040503050406030204" pitchFamily="18" charset="0"/>
            </a:endParaRPr>
          </a:p>
        </p:txBody>
      </p:sp>
      <p:pic>
        <p:nvPicPr>
          <p:cNvPr id="8196" name="Picture 4" descr="Pin on ancient time">
            <a:extLst>
              <a:ext uri="{FF2B5EF4-FFF2-40B4-BE49-F238E27FC236}">
                <a16:creationId xmlns:a16="http://schemas.microsoft.com/office/drawing/2014/main" id="{41464AE3-71EA-9A47-BAF3-D1E3992E0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843" y="3003550"/>
            <a:ext cx="3390900" cy="4279900"/>
          </a:xfrm>
          <a:prstGeom prst="rect">
            <a:avLst/>
          </a:prstGeom>
          <a:noFill/>
          <a:extLst>
            <a:ext uri="{909E8E84-426E-40DD-AFC4-6F175D3DCCD1}">
              <a14:hiddenFill xmlns:a14="http://schemas.microsoft.com/office/drawing/2010/main">
                <a:solidFill>
                  <a:srgbClr val="FFFFFF"/>
                </a:solidFill>
              </a14:hiddenFill>
            </a:ext>
          </a:extLst>
        </p:spPr>
      </p:pic>
      <p:pic>
        <p:nvPicPr>
          <p:cNvPr id="46" name="Graphic 45" descr="Groep met effen opvulling">
            <a:extLst>
              <a:ext uri="{FF2B5EF4-FFF2-40B4-BE49-F238E27FC236}">
                <a16:creationId xmlns:a16="http://schemas.microsoft.com/office/drawing/2014/main" id="{76B5FEC6-0D67-3D25-A9FA-C10CDA6432D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052"/>
          <a:stretch/>
        </p:blipFill>
        <p:spPr>
          <a:xfrm>
            <a:off x="5426801" y="4512188"/>
            <a:ext cx="809789" cy="1654407"/>
          </a:xfrm>
          <a:prstGeom prst="rect">
            <a:avLst/>
          </a:prstGeom>
        </p:spPr>
      </p:pic>
      <p:pic>
        <p:nvPicPr>
          <p:cNvPr id="47" name="Graphic 46" descr="Groep met effen opvulling">
            <a:extLst>
              <a:ext uri="{FF2B5EF4-FFF2-40B4-BE49-F238E27FC236}">
                <a16:creationId xmlns:a16="http://schemas.microsoft.com/office/drawing/2014/main" id="{A9FEA317-085D-08F9-7399-4C3BB4815D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0650" y="4517463"/>
            <a:ext cx="1654407" cy="1654407"/>
          </a:xfrm>
          <a:prstGeom prst="rect">
            <a:avLst/>
          </a:prstGeom>
        </p:spPr>
      </p:pic>
      <p:pic>
        <p:nvPicPr>
          <p:cNvPr id="48" name="Graphic 47" descr="Groep met effen opvulling">
            <a:extLst>
              <a:ext uri="{FF2B5EF4-FFF2-40B4-BE49-F238E27FC236}">
                <a16:creationId xmlns:a16="http://schemas.microsoft.com/office/drawing/2014/main" id="{92171DBC-EF96-BA7F-8C6A-FD94C7E248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5719" y="4512189"/>
            <a:ext cx="1654406" cy="1654406"/>
          </a:xfrm>
          <a:prstGeom prst="rect">
            <a:avLst/>
          </a:prstGeom>
        </p:spPr>
      </p:pic>
      <p:pic>
        <p:nvPicPr>
          <p:cNvPr id="49" name="Graphic 48" descr="Groep met effen opvulling">
            <a:extLst>
              <a:ext uri="{FF2B5EF4-FFF2-40B4-BE49-F238E27FC236}">
                <a16:creationId xmlns:a16="http://schemas.microsoft.com/office/drawing/2014/main" id="{AF6CA81C-45FE-F7A2-9C5F-88674902AB6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51052"/>
          <a:stretch/>
        </p:blipFill>
        <p:spPr>
          <a:xfrm>
            <a:off x="5426801" y="5598806"/>
            <a:ext cx="809789" cy="1654407"/>
          </a:xfrm>
          <a:prstGeom prst="rect">
            <a:avLst/>
          </a:prstGeom>
        </p:spPr>
      </p:pic>
      <p:pic>
        <p:nvPicPr>
          <p:cNvPr id="50" name="Graphic 49" descr="Groep met effen opvulling">
            <a:extLst>
              <a:ext uri="{FF2B5EF4-FFF2-40B4-BE49-F238E27FC236}">
                <a16:creationId xmlns:a16="http://schemas.microsoft.com/office/drawing/2014/main" id="{0C739934-4A99-0860-46B2-0EA97D430B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0650" y="5604081"/>
            <a:ext cx="1654407" cy="1654407"/>
          </a:xfrm>
          <a:prstGeom prst="rect">
            <a:avLst/>
          </a:prstGeom>
        </p:spPr>
      </p:pic>
      <p:pic>
        <p:nvPicPr>
          <p:cNvPr id="51" name="Graphic 50" descr="Groep met effen opvulling">
            <a:extLst>
              <a:ext uri="{FF2B5EF4-FFF2-40B4-BE49-F238E27FC236}">
                <a16:creationId xmlns:a16="http://schemas.microsoft.com/office/drawing/2014/main" id="{7FB974BD-2E8C-8D2E-3C4E-A7311C30C0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5719" y="5598807"/>
            <a:ext cx="1654406" cy="16544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F79A5C4-6AA5-DFF6-B095-61EB315018E7}"/>
              </a:ext>
            </a:extLst>
          </p:cNvPr>
          <p:cNvSpPr/>
          <p:nvPr/>
        </p:nvSpPr>
        <p:spPr>
          <a:xfrm>
            <a:off x="1295399" y="1790700"/>
            <a:ext cx="14097001" cy="7086600"/>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59DD9EDB-2CA8-FAC1-5866-28CE579AF7E9}"/>
              </a:ext>
            </a:extLst>
          </p:cNvPr>
          <p:cNvSpPr/>
          <p:nvPr/>
        </p:nvSpPr>
        <p:spPr>
          <a:xfrm>
            <a:off x="609600" y="-647700"/>
            <a:ext cx="6248400" cy="11506200"/>
          </a:xfrm>
          <a:prstGeom prst="rect">
            <a:avLst/>
          </a:prstGeom>
          <a:solidFill>
            <a:srgbClr val="AE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2" name="Freeform 3">
            <a:extLst>
              <a:ext uri="{FF2B5EF4-FFF2-40B4-BE49-F238E27FC236}">
                <a16:creationId xmlns:a16="http://schemas.microsoft.com/office/drawing/2014/main" id="{7F8F5BFE-D011-883C-06FB-E2FCB44A260D}"/>
              </a:ext>
            </a:extLst>
          </p:cNvPr>
          <p:cNvSpPr/>
          <p:nvPr/>
        </p:nvSpPr>
        <p:spPr>
          <a:xfrm>
            <a:off x="16178955" y="-10041"/>
            <a:ext cx="2193526" cy="10307082"/>
          </a:xfrm>
          <a:custGeom>
            <a:avLst/>
            <a:gdLst/>
            <a:ahLst/>
            <a:cxnLst/>
            <a:rect l="l" t="t" r="r" b="b"/>
            <a:pathLst>
              <a:path w="883493" h="203111">
                <a:moveTo>
                  <a:pt x="0" y="0"/>
                </a:moveTo>
                <a:lnTo>
                  <a:pt x="883493" y="0"/>
                </a:lnTo>
                <a:lnTo>
                  <a:pt x="883493" y="203111"/>
                </a:lnTo>
                <a:lnTo>
                  <a:pt x="0" y="203111"/>
                </a:lnTo>
                <a:close/>
              </a:path>
            </a:pathLst>
          </a:custGeom>
          <a:solidFill>
            <a:srgbClr val="AE3026"/>
          </a:solidFill>
        </p:spPr>
        <p:txBody>
          <a:bodyPr/>
          <a:lstStyle/>
          <a:p>
            <a:endParaRPr lang="nl-NL" dirty="0"/>
          </a:p>
        </p:txBody>
      </p:sp>
      <p:sp>
        <p:nvSpPr>
          <p:cNvPr id="3" name="Freeform 7">
            <a:extLst>
              <a:ext uri="{FF2B5EF4-FFF2-40B4-BE49-F238E27FC236}">
                <a16:creationId xmlns:a16="http://schemas.microsoft.com/office/drawing/2014/main" id="{9622CC27-661A-4F57-5064-8319CA42F629}"/>
              </a:ext>
            </a:extLst>
          </p:cNvPr>
          <p:cNvSpPr/>
          <p:nvPr/>
        </p:nvSpPr>
        <p:spPr>
          <a:xfrm>
            <a:off x="16470126" y="112642"/>
            <a:ext cx="1611183" cy="866846"/>
          </a:xfrm>
          <a:custGeom>
            <a:avLst/>
            <a:gdLst/>
            <a:ahLst/>
            <a:cxnLst/>
            <a:rect l="l" t="t" r="r" b="b"/>
            <a:pathLst>
              <a:path w="2520013" h="1241132">
                <a:moveTo>
                  <a:pt x="0" y="0"/>
                </a:moveTo>
                <a:lnTo>
                  <a:pt x="2520014" y="0"/>
                </a:lnTo>
                <a:lnTo>
                  <a:pt x="2520014" y="1241132"/>
                </a:lnTo>
                <a:lnTo>
                  <a:pt x="0" y="1241132"/>
                </a:lnTo>
                <a:lnTo>
                  <a:pt x="0" y="0"/>
                </a:lnTo>
                <a:close/>
              </a:path>
            </a:pathLst>
          </a:custGeom>
          <a:blipFill>
            <a:blip r:embed="rId2"/>
            <a:stretch>
              <a:fillRect l="-7117" r="-11285" b="-8370"/>
            </a:stretch>
          </a:blipFill>
        </p:spPr>
      </p:sp>
      <p:pic>
        <p:nvPicPr>
          <p:cNvPr id="4" name="Afbeelding 3" descr="Afbeelding met tekening&#10;&#10;Automatisch gegenereerde beschrijving">
            <a:extLst>
              <a:ext uri="{FF2B5EF4-FFF2-40B4-BE49-F238E27FC236}">
                <a16:creationId xmlns:a16="http://schemas.microsoft.com/office/drawing/2014/main" id="{2779A775-E5C6-2F5D-D720-F0DB5B7A4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2867" y="8649250"/>
            <a:ext cx="1875133" cy="1770474"/>
          </a:xfrm>
          <a:prstGeom prst="rect">
            <a:avLst/>
          </a:prstGeom>
        </p:spPr>
      </p:pic>
      <p:sp>
        <p:nvSpPr>
          <p:cNvPr id="5" name="Tekstvak 4">
            <a:extLst>
              <a:ext uri="{FF2B5EF4-FFF2-40B4-BE49-F238E27FC236}">
                <a16:creationId xmlns:a16="http://schemas.microsoft.com/office/drawing/2014/main" id="{59C66BF9-867C-CD3E-BDD1-86D6A22E308C}"/>
              </a:ext>
            </a:extLst>
          </p:cNvPr>
          <p:cNvSpPr txBox="1"/>
          <p:nvPr/>
        </p:nvSpPr>
        <p:spPr>
          <a:xfrm>
            <a:off x="16780417" y="9158054"/>
            <a:ext cx="990600" cy="800219"/>
          </a:xfrm>
          <a:prstGeom prst="rect">
            <a:avLst/>
          </a:prstGeom>
          <a:noFill/>
        </p:spPr>
        <p:txBody>
          <a:bodyPr wrap="square" rtlCol="0">
            <a:spAutoFit/>
          </a:bodyPr>
          <a:lstStyle/>
          <a:p>
            <a:pPr algn="ctr"/>
            <a:r>
              <a:rPr lang="en-US" sz="1400" dirty="0">
                <a:solidFill>
                  <a:srgbClr val="2A0000"/>
                </a:solidFill>
                <a:latin typeface="Yeseva One"/>
              </a:rPr>
              <a:t>JULIUS CAESAR</a:t>
            </a:r>
          </a:p>
          <a:p>
            <a:endParaRPr lang="nl-NL" dirty="0"/>
          </a:p>
        </p:txBody>
      </p:sp>
      <p:pic>
        <p:nvPicPr>
          <p:cNvPr id="9218" name="Picture 2" descr="Tijdbalk 50 v. Chr n. Chr. prehistorie Romeinse tijd Middeleeuwen. - ppt  video online download">
            <a:extLst>
              <a:ext uri="{FF2B5EF4-FFF2-40B4-BE49-F238E27FC236}">
                <a16:creationId xmlns:a16="http://schemas.microsoft.com/office/drawing/2014/main" id="{30E5781A-E70F-9135-2F05-FC92A47D89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41"/>
          <a:stretch/>
        </p:blipFill>
        <p:spPr bwMode="auto">
          <a:xfrm>
            <a:off x="1143000" y="2415786"/>
            <a:ext cx="5148118" cy="50697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CEB3B3C2-B49F-F2F0-BE60-6FFFE112CB36}"/>
              </a:ext>
            </a:extLst>
          </p:cNvPr>
          <p:cNvSpPr txBox="1"/>
          <p:nvPr/>
        </p:nvSpPr>
        <p:spPr>
          <a:xfrm>
            <a:off x="8059938" y="3469612"/>
            <a:ext cx="6740127" cy="3347776"/>
          </a:xfrm>
          <a:prstGeom prst="rect">
            <a:avLst/>
          </a:prstGeom>
          <a:noFill/>
        </p:spPr>
        <p:txBody>
          <a:bodyPr wrap="square" rtlCol="0">
            <a:spAutoFit/>
          </a:bodyPr>
          <a:lstStyle/>
          <a:p>
            <a:pPr algn="just">
              <a:lnSpc>
                <a:spcPct val="150000"/>
              </a:lnSpc>
            </a:pPr>
            <a:r>
              <a:rPr lang="nl-NL" sz="2400" b="0" i="0" u="none" strike="noStrike" dirty="0">
                <a:solidFill>
                  <a:srgbClr val="AE3026"/>
                </a:solidFill>
                <a:effectLst/>
                <a:latin typeface="Cambria" panose="02040503050406030204" pitchFamily="18" charset="0"/>
              </a:rPr>
              <a:t>De tot slaaf </a:t>
            </a:r>
            <a:r>
              <a:rPr lang="nl-NL" sz="2400" b="0" i="0" u="none" strike="noStrike" dirty="0" err="1">
                <a:solidFill>
                  <a:srgbClr val="AE3026"/>
                </a:solidFill>
                <a:effectLst/>
                <a:latin typeface="Cambria" panose="02040503050406030204" pitchFamily="18" charset="0"/>
              </a:rPr>
              <a:t>gemaakten</a:t>
            </a:r>
            <a:r>
              <a:rPr lang="nl-NL" sz="2400" b="0" i="0" u="none" strike="noStrike" dirty="0">
                <a:solidFill>
                  <a:srgbClr val="AE3026"/>
                </a:solidFill>
                <a:effectLst/>
                <a:latin typeface="Cambria" panose="02040503050406030204" pitchFamily="18" charset="0"/>
              </a:rPr>
              <a:t> hadden allemaal verschillende taken. </a:t>
            </a:r>
            <a:r>
              <a:rPr lang="nl-NL" sz="2400" dirty="0">
                <a:solidFill>
                  <a:srgbClr val="AE3026"/>
                </a:solidFill>
                <a:latin typeface="Cambria" panose="02040503050406030204" pitchFamily="18" charset="0"/>
              </a:rPr>
              <a:t>B</a:t>
            </a:r>
            <a:r>
              <a:rPr lang="nl-NL" sz="2400" b="0" i="0" u="none" strike="noStrike" dirty="0">
                <a:solidFill>
                  <a:srgbClr val="AE3026"/>
                </a:solidFill>
                <a:effectLst/>
                <a:latin typeface="Cambria" panose="02040503050406030204" pitchFamily="18" charset="0"/>
              </a:rPr>
              <a:t>ijv</a:t>
            </a:r>
            <a:r>
              <a:rPr lang="nl-NL" sz="2400" dirty="0">
                <a:solidFill>
                  <a:srgbClr val="AE3026"/>
                </a:solidFill>
                <a:latin typeface="Cambria" panose="02040503050406030204" pitchFamily="18" charset="0"/>
              </a:rPr>
              <a:t>oorbeeld</a:t>
            </a:r>
            <a:r>
              <a:rPr lang="nl-NL" sz="2400" b="0" i="0" u="none" strike="noStrike" dirty="0">
                <a:solidFill>
                  <a:srgbClr val="AE3026"/>
                </a:solidFill>
                <a:effectLst/>
                <a:latin typeface="Cambria" panose="02040503050406030204" pitchFamily="18" charset="0"/>
              </a:rPr>
              <a:t> schoonmaken of koken, of ze moesten hun bazen verzorgen. Sommige tot slaaf </a:t>
            </a:r>
            <a:r>
              <a:rPr lang="nl-NL" sz="2400" b="0" i="0" u="none" strike="noStrike" dirty="0" err="1">
                <a:solidFill>
                  <a:srgbClr val="AE3026"/>
                </a:solidFill>
                <a:effectLst/>
                <a:latin typeface="Cambria" panose="02040503050406030204" pitchFamily="18" charset="0"/>
              </a:rPr>
              <a:t>gemaakten</a:t>
            </a:r>
            <a:r>
              <a:rPr lang="nl-NL" sz="2400" b="0" i="0" u="none" strike="noStrike" dirty="0">
                <a:solidFill>
                  <a:srgbClr val="AE3026"/>
                </a:solidFill>
                <a:effectLst/>
                <a:latin typeface="Cambria" panose="02040503050406030204" pitchFamily="18" charset="0"/>
              </a:rPr>
              <a:t> die konden lezen en schrijven werden ingezet om de kinderen van de bazen les te geven.   </a:t>
            </a:r>
            <a:endParaRPr lang="nl-NL" sz="2400" dirty="0">
              <a:solidFill>
                <a:srgbClr val="AE3026"/>
              </a:solidFill>
              <a:latin typeface="Cambria" panose="020405030504060302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1262</Words>
  <Application>Microsoft Macintosh PowerPoint</Application>
  <PresentationFormat>Aangepast</PresentationFormat>
  <Paragraphs>156</Paragraphs>
  <Slides>27</Slides>
  <Notes>4</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27</vt:i4>
      </vt:variant>
    </vt:vector>
  </HeadingPairs>
  <TitlesOfParts>
    <vt:vector size="32" baseType="lpstr">
      <vt:lpstr>Cambria</vt:lpstr>
      <vt:lpstr>Arial</vt:lpstr>
      <vt:lpstr>Yeseva One</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Kopie voor Vitoria</dc:title>
  <cp:lastModifiedBy>Vitoria Vinken</cp:lastModifiedBy>
  <cp:revision>10</cp:revision>
  <dcterms:created xsi:type="dcterms:W3CDTF">2006-08-16T00:00:00Z</dcterms:created>
  <dcterms:modified xsi:type="dcterms:W3CDTF">2023-09-22T14:49:46Z</dcterms:modified>
  <dc:identifier>DAFubGupEeQ</dc:identifier>
</cp:coreProperties>
</file>