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8"/>
  </p:notesMasterIdLst>
  <p:sldIdLst>
    <p:sldId id="256" r:id="rId5"/>
    <p:sldId id="285" r:id="rId6"/>
    <p:sldId id="258" r:id="rId7"/>
    <p:sldId id="283" r:id="rId8"/>
    <p:sldId id="257" r:id="rId9"/>
    <p:sldId id="284" r:id="rId10"/>
    <p:sldId id="259" r:id="rId11"/>
    <p:sldId id="260" r:id="rId12"/>
    <p:sldId id="261" r:id="rId13"/>
    <p:sldId id="262" r:id="rId14"/>
    <p:sldId id="263" r:id="rId15"/>
    <p:sldId id="264" r:id="rId16"/>
    <p:sldId id="265" r:id="rId17"/>
    <p:sldId id="266" r:id="rId18"/>
    <p:sldId id="288" r:id="rId19"/>
    <p:sldId id="289" r:id="rId20"/>
    <p:sldId id="286" r:id="rId21"/>
    <p:sldId id="270" r:id="rId22"/>
    <p:sldId id="291" r:id="rId23"/>
    <p:sldId id="292" r:id="rId24"/>
    <p:sldId id="290" r:id="rId25"/>
    <p:sldId id="272" r:id="rId26"/>
    <p:sldId id="273" r:id="rId27"/>
    <p:sldId id="274" r:id="rId28"/>
    <p:sldId id="275" r:id="rId29"/>
    <p:sldId id="276" r:id="rId30"/>
    <p:sldId id="277" r:id="rId31"/>
    <p:sldId id="278" r:id="rId32"/>
    <p:sldId id="279" r:id="rId33"/>
    <p:sldId id="287" r:id="rId34"/>
    <p:sldId id="280" r:id="rId35"/>
    <p:sldId id="281" r:id="rId36"/>
    <p:sldId id="282" r:id="rId37"/>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Yeseva One" pitchFamily="2" charset="77"/>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3026"/>
    <a:srgbClr val="420001"/>
    <a:srgbClr val="FADB7A"/>
    <a:srgbClr val="D99F8E"/>
    <a:srgbClr val="BF2400"/>
    <a:srgbClr val="2A0000"/>
    <a:srgbClr val="D9C394"/>
    <a:srgbClr val="4D4E52"/>
    <a:srgbClr val="BC1722"/>
    <a:srgbClr val="C705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7F0504-02A0-4481-9917-46F8F01B781B}" v="12" dt="2023-09-26T07:39:11.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23" autoAdjust="0"/>
    <p:restoredTop sz="94674"/>
  </p:normalViewPr>
  <p:slideViewPr>
    <p:cSldViewPr snapToGrid="0">
      <p:cViewPr>
        <p:scale>
          <a:sx n="48" d="100"/>
          <a:sy n="48" d="100"/>
        </p:scale>
        <p:origin x="176" y="8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toria Vinken" userId="738f2a57-fa41-4d7b-8c72-8f18dfd5e0d3" providerId="ADAL" clId="{397F0504-02A0-4481-9917-46F8F01B781B}"/>
    <pc:docChg chg="undo custSel modSld">
      <pc:chgData name="Vitoria Vinken" userId="738f2a57-fa41-4d7b-8c72-8f18dfd5e0d3" providerId="ADAL" clId="{397F0504-02A0-4481-9917-46F8F01B781B}" dt="2023-09-26T07:39:11.409" v="33" actId="1076"/>
      <pc:docMkLst>
        <pc:docMk/>
      </pc:docMkLst>
      <pc:sldChg chg="modSp mod">
        <pc:chgData name="Vitoria Vinken" userId="738f2a57-fa41-4d7b-8c72-8f18dfd5e0d3" providerId="ADAL" clId="{397F0504-02A0-4481-9917-46F8F01B781B}" dt="2023-09-26T07:35:06.764" v="15" actId="20577"/>
        <pc:sldMkLst>
          <pc:docMk/>
          <pc:sldMk cId="0" sldId="256"/>
        </pc:sldMkLst>
        <pc:spChg chg="mod">
          <ac:chgData name="Vitoria Vinken" userId="738f2a57-fa41-4d7b-8c72-8f18dfd5e0d3" providerId="ADAL" clId="{397F0504-02A0-4481-9917-46F8F01B781B}" dt="2023-09-26T07:34:49.794" v="1" actId="20577"/>
          <ac:spMkLst>
            <pc:docMk/>
            <pc:sldMk cId="0" sldId="256"/>
            <ac:spMk id="2" creationId="{2D641D9A-BD50-5ECF-1F96-DCAB54F2D7F9}"/>
          </ac:spMkLst>
        </pc:spChg>
        <pc:spChg chg="mod">
          <ac:chgData name="Vitoria Vinken" userId="738f2a57-fa41-4d7b-8c72-8f18dfd5e0d3" providerId="ADAL" clId="{397F0504-02A0-4481-9917-46F8F01B781B}" dt="2023-09-26T07:35:06.764" v="15" actId="20577"/>
          <ac:spMkLst>
            <pc:docMk/>
            <pc:sldMk cId="0" sldId="256"/>
            <ac:spMk id="17" creationId="{C6ADEA1C-2912-44C7-B655-B282F09D8CFE}"/>
          </ac:spMkLst>
        </pc:spChg>
      </pc:sldChg>
      <pc:sldChg chg="addSp delSp modSp mod">
        <pc:chgData name="Vitoria Vinken" userId="738f2a57-fa41-4d7b-8c72-8f18dfd5e0d3" providerId="ADAL" clId="{397F0504-02A0-4481-9917-46F8F01B781B}" dt="2023-09-26T07:39:11.409" v="33" actId="1076"/>
        <pc:sldMkLst>
          <pc:docMk/>
          <pc:sldMk cId="0" sldId="257"/>
        </pc:sldMkLst>
        <pc:spChg chg="mod">
          <ac:chgData name="Vitoria Vinken" userId="738f2a57-fa41-4d7b-8c72-8f18dfd5e0d3" providerId="ADAL" clId="{397F0504-02A0-4481-9917-46F8F01B781B}" dt="2023-09-26T07:36:03.757" v="24" actId="207"/>
          <ac:spMkLst>
            <pc:docMk/>
            <pc:sldMk cId="0" sldId="257"/>
            <ac:spMk id="3" creationId="{CDA7F2E8-B805-A5D4-9D61-D86171D52141}"/>
          </ac:spMkLst>
        </pc:spChg>
        <pc:spChg chg="del">
          <ac:chgData name="Vitoria Vinken" userId="738f2a57-fa41-4d7b-8c72-8f18dfd5e0d3" providerId="ADAL" clId="{397F0504-02A0-4481-9917-46F8F01B781B}" dt="2023-09-26T07:35:26.973" v="20" actId="478"/>
          <ac:spMkLst>
            <pc:docMk/>
            <pc:sldMk cId="0" sldId="257"/>
            <ac:spMk id="5" creationId="{00000000-0000-0000-0000-000000000000}"/>
          </ac:spMkLst>
        </pc:spChg>
        <pc:spChg chg="del">
          <ac:chgData name="Vitoria Vinken" userId="738f2a57-fa41-4d7b-8c72-8f18dfd5e0d3" providerId="ADAL" clId="{397F0504-02A0-4481-9917-46F8F01B781B}" dt="2023-09-26T07:35:25.495" v="19" actId="478"/>
          <ac:spMkLst>
            <pc:docMk/>
            <pc:sldMk cId="0" sldId="257"/>
            <ac:spMk id="6" creationId="{00000000-0000-0000-0000-000000000000}"/>
          </ac:spMkLst>
        </pc:spChg>
        <pc:spChg chg="add del mod">
          <ac:chgData name="Vitoria Vinken" userId="738f2a57-fa41-4d7b-8c72-8f18dfd5e0d3" providerId="ADAL" clId="{397F0504-02A0-4481-9917-46F8F01B781B}" dt="2023-09-26T07:35:20.343" v="17" actId="478"/>
          <ac:spMkLst>
            <pc:docMk/>
            <pc:sldMk cId="0" sldId="257"/>
            <ac:spMk id="8" creationId="{00C15A92-9F4E-9A7B-D1B2-404E52F1FD87}"/>
          </ac:spMkLst>
        </pc:spChg>
        <pc:spChg chg="add del mod">
          <ac:chgData name="Vitoria Vinken" userId="738f2a57-fa41-4d7b-8c72-8f18dfd5e0d3" providerId="ADAL" clId="{397F0504-02A0-4481-9917-46F8F01B781B}" dt="2023-09-26T07:35:20.343" v="17" actId="478"/>
          <ac:spMkLst>
            <pc:docMk/>
            <pc:sldMk cId="0" sldId="257"/>
            <ac:spMk id="9" creationId="{1D380AE7-F680-3428-A4E4-AE3199E44D19}"/>
          </ac:spMkLst>
        </pc:spChg>
        <pc:spChg chg="add del mod">
          <ac:chgData name="Vitoria Vinken" userId="738f2a57-fa41-4d7b-8c72-8f18dfd5e0d3" providerId="ADAL" clId="{397F0504-02A0-4481-9917-46F8F01B781B}" dt="2023-09-26T07:35:20.343" v="17" actId="478"/>
          <ac:spMkLst>
            <pc:docMk/>
            <pc:sldMk cId="0" sldId="257"/>
            <ac:spMk id="10" creationId="{8843F575-B703-0D5F-A599-438922DD8744}"/>
          </ac:spMkLst>
        </pc:spChg>
        <pc:spChg chg="del mod">
          <ac:chgData name="Vitoria Vinken" userId="738f2a57-fa41-4d7b-8c72-8f18dfd5e0d3" providerId="ADAL" clId="{397F0504-02A0-4481-9917-46F8F01B781B}" dt="2023-09-26T07:35:32.038" v="22" actId="478"/>
          <ac:spMkLst>
            <pc:docMk/>
            <pc:sldMk cId="0" sldId="257"/>
            <ac:spMk id="12" creationId="{00000000-0000-0000-0000-000000000000}"/>
          </ac:spMkLst>
        </pc:spChg>
        <pc:spChg chg="del">
          <ac:chgData name="Vitoria Vinken" userId="738f2a57-fa41-4d7b-8c72-8f18dfd5e0d3" providerId="ADAL" clId="{397F0504-02A0-4481-9917-46F8F01B781B}" dt="2023-09-26T07:35:35.341" v="23" actId="478"/>
          <ac:spMkLst>
            <pc:docMk/>
            <pc:sldMk cId="0" sldId="257"/>
            <ac:spMk id="18" creationId="{6A8E9732-401A-A06D-09A1-EE478255056B}"/>
          </ac:spMkLst>
        </pc:spChg>
        <pc:picChg chg="add del mod">
          <ac:chgData name="Vitoria Vinken" userId="738f2a57-fa41-4d7b-8c72-8f18dfd5e0d3" providerId="ADAL" clId="{397F0504-02A0-4481-9917-46F8F01B781B}" dt="2023-09-26T07:35:20.343" v="17" actId="478"/>
          <ac:picMkLst>
            <pc:docMk/>
            <pc:sldMk cId="0" sldId="257"/>
            <ac:picMk id="11" creationId="{A82B91A5-D785-EDDB-7B7F-8DB4280B511A}"/>
          </ac:picMkLst>
        </pc:picChg>
        <pc:picChg chg="add mod">
          <ac:chgData name="Vitoria Vinken" userId="738f2a57-fa41-4d7b-8c72-8f18dfd5e0d3" providerId="ADAL" clId="{397F0504-02A0-4481-9917-46F8F01B781B}" dt="2023-09-26T07:39:05.204" v="31" actId="14100"/>
          <ac:picMkLst>
            <pc:docMk/>
            <pc:sldMk cId="0" sldId="257"/>
            <ac:picMk id="1026" creationId="{37E14CD3-B513-B0B9-A6BB-A1D9679B6018}"/>
          </ac:picMkLst>
        </pc:picChg>
        <pc:picChg chg="add mod">
          <ac:chgData name="Vitoria Vinken" userId="738f2a57-fa41-4d7b-8c72-8f18dfd5e0d3" providerId="ADAL" clId="{397F0504-02A0-4481-9917-46F8F01B781B}" dt="2023-09-26T07:39:11.409" v="33" actId="1076"/>
          <ac:picMkLst>
            <pc:docMk/>
            <pc:sldMk cId="0" sldId="257"/>
            <ac:picMk id="1028" creationId="{37AC18A3-6643-0E33-62C5-6292AF30F9AB}"/>
          </ac:picMkLst>
        </pc:picChg>
        <pc:picChg chg="del">
          <ac:chgData name="Vitoria Vinken" userId="738f2a57-fa41-4d7b-8c72-8f18dfd5e0d3" providerId="ADAL" clId="{397F0504-02A0-4481-9917-46F8F01B781B}" dt="2023-09-26T07:35:23.901" v="18" actId="478"/>
          <ac:picMkLst>
            <pc:docMk/>
            <pc:sldMk cId="0" sldId="257"/>
            <ac:picMk id="4100" creationId="{4A94BFAB-F340-9914-65A1-B05A198C32B5}"/>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18:53.973"/>
    </inkml:context>
    <inkml:brush xml:id="br0">
      <inkml:brushProperty name="width" value="0.035" units="cm"/>
      <inkml:brushProperty name="height" value="0.035" units="cm"/>
    </inkml:brush>
  </inkml:definitions>
  <inkml:trace contextRef="#ctx0" brushRef="#br0">1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0:14.660"/>
    </inkml:context>
    <inkml:brush xml:id="br0">
      <inkml:brushProperty name="width" value="0.05" units="cm"/>
      <inkml:brushProperty name="height" value="0.05" units="cm"/>
      <inkml:brushProperty name="color" value="#ABA8A1"/>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0:16.203"/>
    </inkml:context>
    <inkml:brush xml:id="br0">
      <inkml:brushProperty name="width" value="0.05" units="cm"/>
      <inkml:brushProperty name="height" value="0.05" units="cm"/>
      <inkml:brushProperty name="color" value="#ABA8A1"/>
    </inkml:brush>
  </inkml:definitions>
  <inkml:trace contextRef="#ctx0" brushRef="#br0">1 0 24575,'39'0'0,"15"0"0,17 0 0,0 0 0,-11 0 0,-15 0 0,-14 0 0,-13 2 0,-17 3 0,-16 7 0,-12 9 0,-12 7 0,-8 5 0,1-1 0,5-6 0,9-7 0,11-5 0,7-6 0,5-2 0,4-2 0,1 0 0,5-3 0,11-9 0,11-8 0,10-7 0,1 0 0,-8 8 0,-8 6 0,-10 7 0,-5 7 0,-6 12 0,-9 11 0,-3 7 0,-1-1 0,4-7 0,8-14 0,9-7 0,12-14 0,9-4 0,5-1 0,-4 2 0,-6 6 0,-8 3 0,-5 3 0,-4 5 0,-2 7 0,-1 7 0,0 4 0,0-4 0,-1-9 0,1-5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0:17.430"/>
    </inkml:context>
    <inkml:brush xml:id="br0">
      <inkml:brushProperty name="width" value="0.05" units="cm"/>
      <inkml:brushProperty name="height" value="0.05" units="cm"/>
      <inkml:brushProperty name="color" value="#ABA8A1"/>
    </inkml:brush>
  </inkml:definitions>
  <inkml:trace contextRef="#ctx0" brushRef="#br0">0 62 24575,'7'28'0,"10"10"0,10 14 0,4 3 0,1-2 0,-2-6 0,-6-11 0,-3-9 0,-10-15 0,-5-8 0,-3-7 0,-2-17 0,-1-18 0,-2-17 0,-2-8 0,-2 8 0,-1 9 0,1 12 0,2 10 0,3 9 0,0 9 0,2 9 0,9 14 0,12 12 0,10 8 0,5-1 0,-7-7 0,-9-8 0,-9-8 0,-9-10 0,-12-17 0,-14-16 0,-11-13 0,-4-4 0,6 8 0,8 9 0,8 11 0,8 7 0,4 7 0,2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19:57.537"/>
    </inkml:context>
    <inkml:brush xml:id="br0">
      <inkml:brushProperty name="width" value="0.2" units="cm"/>
      <inkml:brushProperty name="height" value="0.2" units="cm"/>
      <inkml:brushProperty name="color" value="#211C1A"/>
    </inkml:brush>
  </inkml:definitions>
  <inkml:trace contextRef="#ctx0" brushRef="#br0">88 359 24575,'-6'24'0,"0"-3"0,1-9 0,1-2 0,2-3 0,1 0 0,0-3 0,1 1 0,-3 1 0,1-1 0,-2 1 0,2-1 0,-2 0 0,1-1 0,-1 2 0,0-2 0,0 1 0,0-1 0,1 0 0,-1 0 0,0 0 0,1 0 0,0 1 0,0 1 0,1-1 0,1 2 0,0 0 0,0 2 0,-1-1 0,1 1 0,0-1 0,1 0 0,0-2 0,0 2 0,0-5 0,0-14 0,1-2 0,2-14 0,1 6 0,2-3 0,1-2 0,1 1 0,1 0 0,-1 4 0,0 2 0,-2 4 0,0 3 0,0 1 0,-1 2 0,1 0 0,-1-1 0,2 0 0,0-3 0,2-1 0,-1-1 0,0 0 0,0 1 0,0 0 0,-1-1 0,1 1 0,-1-1 0,0 1 0,-1 2 0,0 1 0,0 1 0,1 1 0,-1 2 0,2 0 0,0 1 0,2 0 0,2 0 0,1 1 0,2-1 0,1-1 0,-1 1 0,0 0 0,-1 0 0,-1 1 0,-1 0 0,-2 0 0,1 1 0,1 2 0,-5 0 0,-1 2 0,-2 0 0,1 0 0,1 0 0,-1 0 0,1-2 0,-1 0 0,2-3 0,1-1 0,-1 0 0,0 0 0,0 1 0,-2 1 0,0 2 0,-2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19:59.159"/>
    </inkml:context>
    <inkml:brush xml:id="br0">
      <inkml:brushProperty name="width" value="0.2" units="cm"/>
      <inkml:brushProperty name="height" value="0.2" units="cm"/>
      <inkml:brushProperty name="color" value="#211C1A"/>
    </inkml:brush>
  </inkml:definitions>
  <inkml:trace contextRef="#ctx0" brushRef="#br0">1 0 24575,'40'0'0,"-1"0"0,-8 0 0,-6 0 0,-7 0 0,-5 0 0,-4 0 0,-1 0 0,-3 2 0,0 3 0,-2-1 0,3 4 0,1-2 0,1 2 0,1 0 0,0 0 0,-1 1 0,-1-1 0,0 0 0,0 0 0,-1-1 0,1 0 0,0-2 0,1 0 0,2 0 0,3 0 0,2 0 0,1 0 0,0 0 0,-2 0 0,-1 0 0,-7-3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0:26.102"/>
    </inkml:context>
    <inkml:brush xml:id="br0">
      <inkml:brushProperty name="width" value="0.05" units="cm"/>
      <inkml:brushProperty name="height" value="0.05" units="cm"/>
      <inkml:brushProperty name="color" value="#211C1A"/>
    </inkml:brush>
  </inkml:definitions>
  <inkml:trace contextRef="#ctx0" brushRef="#br0">81 850 24575,'0'-15'0,"1"-4"0,5-8 0,9-1 0,8 2 0,6 5 0,0 7 0,-2 5 0,1 0 0,-1 0 0,1-2 0,1-1 0,-1 0 0,-3 0 0,-3 1 0,-4 3 0,-6 1 0,-5 3 0,-5 2 0,-8 2 0,-11 6 0,-13 11 0,-19 12 0,-11 11 0,-7 8 0,1 2 0,10-5 0,12-9 0,17-13 0,15-15 0,9-7 0,12-16 0,14-15 0,17-15 0,18-12 0,8-3 0,0 5 0,-10 12 0,-17 13 0,-12 13 0,-20 10 0,-9 4 0,-16 3 0,-13 3 0,-8 3 0,-6 6 0,-5 3 0,3 1 0,5 0 0,8-4 0,11-3 0,13-7 0,15-7 0,26-11 0,33-12 0,-18 9 0,3-1 0,6 0 0,0 0 0,0 1 0,-2 1 0,38-11 0,-21 8 0,-18 5 0,-13 3 0,-6-1 0,0-3 0,2-3 0,1-2 0,-3 2 0,-6 6 0,-9 4 0,-9 3 0,-5 1 0,-2-4 0,-5-3 0,-4-4 0,-5 0 0,-5 2 0,0 4 0,-2 4 0,4 4 0,4 2 0,7 3 0,18 8 0,24 11 0,25 13 0,15 5 0,-2-1 0,-16-9 0,-19-8 0,-16-9 0,-20-6 0,-18-3 0,-30-5 0,-25-4 0,-19-2 0,-8-3 0,4 3 0,10 4 0,16 2 0,20 2 0,15 0 0,20 0 0,18 0 0,35 0 0,36 0 0,-29 1 0,3-2 0,2 0 0,-1-1 0,40-4 0,-30-1 0,-25-2 0,-21 3 0,-17 0 0,-16-4 0,-15-2 0,-8-3 0,3 1 0,12 3 0,12 5 0,12 0 0,21 0 0,28 0 0,27-3 0,20 0 0,-3 0 0,-19 2 0,-23 3 0,-24 1 0,-18 1 0,-19-2 0,-21-3 0,-19 0 0,-16-3 0,-1 0 0,8 2 0,15 0 0,24 6 0,23 0 0,28 7 0,15 6 0,4 4 0,-8 1 0,-14-4 0,-21-7 0,-25-9 0,-34-16 0,-27-10 0,30 11 0,-2 0 0,1 1 0,0 2 0,-37-8 0,21 10 0,24 8 0,26 5 0,25 1 0,32 2 0,28 6 0,20 0 0,4 0 0,-15-4 0,-20-3 0,-21-1 0,-22 0 0,-17-2 0,-25-1 0,-16-1 0,-10 1 0,-1 9 0,7 14 0,12 13 0,11 13 0,12 5 0,6-3 0,5-8 0,3-11 0,3-12 0,-1-8 0,-1-3 0,-3-2 0,-4 0 0,-2 2 0,1-2 0,0-1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0:28.082"/>
    </inkml:context>
    <inkml:brush xml:id="br0">
      <inkml:brushProperty name="width" value="0.05" units="cm"/>
      <inkml:brushProperty name="height" value="0.05" units="cm"/>
      <inkml:brushProperty name="color" value="#211C1A"/>
    </inkml:brush>
  </inkml:definitions>
  <inkml:trace contextRef="#ctx0" brushRef="#br0">479 559 24575,'-6'-4'0,"3"24"0,0 15 0,3 14 0,0-4 0,0-21 0,-1-14 0,-12-32 0,-23-39 0,4 8 0,-3-5 0,-7-11 0,-2-2 0,0-1 0,0 1 0,5 8 0,4 6 0,-15-22 0,16 32 0,20 33 0,10 25 0,20 33 0,16 31 0,-10-28 0,1 2 0,2 1 0,-1-1 0,14 29 0,-12-27 0,-10-24 0,-7-17 0,-4-8 0,-1-3 0,2-2 0,7 1 0,9 4 0,14 11 0,14 12 0,6 11 0,-2 2 0,-10-9 0,-15-10 0,-12-16 0,-8-29 0,-6-44 0,-4 19 0,-3-3 0,-1-7 0,-1-1 0,-1 7 0,-1 4 0,-5-17 0,7 36 0,4 26 0,11 27 0,19 28 0,28 31 0,-19-30 0,2 1 0,2 1 0,-1-1 0,-5-6 0,-2-4 0,13 17 0,-17-25 0,-15-20 0,-7-17 0,-7-17 0,-6-8 0,-5-2 0,4 16 0,1 16 0,14 20 0,7 9 0,5 2 0,1-5 0,-6-10 0,-8-8 0,-4-6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19:25.331"/>
    </inkml:context>
    <inkml:brush xml:id="br0">
      <inkml:brushProperty name="width" value="0.2" units="cm"/>
      <inkml:brushProperty name="height" value="0.2" units="cm"/>
      <inkml:brushProperty name="color" value="#70645B"/>
    </inkml:brush>
  </inkml:definitions>
  <inkml:trace contextRef="#ctx0" brushRef="#br0">115 151 24575,'3'-16'0,"9"0"0,6 3 0,3 0 0,1-1 0,-3-2 0,-2 2 0,-1 0 0,-3 4 0,-6 2 0,0 1 0,-4 3 0,1-1 0,-23 5 0,6 0 0,-20 3 0,12 0 0,1 0 0,1 1 0,4-1 0,1 1 0,4 0 0,4-1 0,2 1 0,1-1 0,-3 0 0,2 1 0,-2-1 0,1 0 0,1-1 0,-2 2 0,3-1 0,-2 1 0,0-2 0,2 1 0,-2 0 0,-1 1 0,1-1 0,-2 1 0,3-1 0,2 2 0,-1 0 0,2 2 0,-1-3 0,0 1 0,1-1 0,-1 3 0,-1-3 0,2 1 0,-3-1 0,0-1 0,9 6 0,-3-5 0,10 5 0,-8-5 0,-2 0 0,0 3 0,-2-3 0,0 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19:27.744"/>
    </inkml:context>
    <inkml:brush xml:id="br0">
      <inkml:brushProperty name="width" value="0.2" units="cm"/>
      <inkml:brushProperty name="height" value="0.2" units="cm"/>
      <inkml:brushProperty name="color" value="#70645B"/>
    </inkml:brush>
  </inkml:definitions>
  <inkml:trace contextRef="#ctx0" brushRef="#br0">183 1 24575,'-21'0'0,"3"0"0,10 1 0,2 0 0,1 1 0,0 1 0,-1-1 0,2-1 0,-2 0 0,0 0 0,1 1 0,-2-1 0,1 1 0,0-1 0,-1 1 0,1 1 0,0-1 0,0 0 0,1-1 0,-1-1 0,1 0 0,0 0 0,-1 0 0,1 0 0,-1 1 0,0 0 0,2 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19:29.540"/>
    </inkml:context>
    <inkml:brush xml:id="br0">
      <inkml:brushProperty name="width" value="0.2" units="cm"/>
      <inkml:brushProperty name="height" value="0.2" units="cm"/>
      <inkml:brushProperty name="color" value="#70645B"/>
    </inkml:brush>
  </inkml:definitions>
  <inkml:trace contextRef="#ctx0" brushRef="#br0">1 208 24575,'8'-25'0,"3"-1"0,4 1 0,1 4 0,2 3 0,-2 4 0,-2 2 0,-1 2 0,-2 2 0,-1 3 0,-3 3 0,-2-1 0,-1 0 0,1-1 0,-1 0 0,3-1 0,-2 0 0,1 0 0,0 0 0,1 1 0,0 2 0,-1 0 0,0 2 0,-2 3 0,-4 3 0,-3 1 0,-5 1 0,-4-4 0,-2 0 0,-2 0 0,1 1 0,1 0 0,0-1 0,2-1 0,0-1 0,2 0 0,2 0 0,3 0 0,23 5 0,-7-2 0,17 3 0,-15-4 0,-1-1 0,-4-1 0,-3 0 0,-2 0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18:54.687"/>
    </inkml:context>
    <inkml:brush xml:id="br0">
      <inkml:brushProperty name="width" value="0.035" units="cm"/>
      <inkml:brushProperty name="height" value="0.035" units="cm"/>
    </inkml:brush>
  </inkml:definitions>
  <inkml:trace contextRef="#ctx0" brushRef="#br0">0 0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0:32.170"/>
    </inkml:context>
    <inkml:brush xml:id="br0">
      <inkml:brushProperty name="width" value="0.05" units="cm"/>
      <inkml:brushProperty name="height" value="0.05" units="cm"/>
      <inkml:brushProperty name="color" value="#70645B"/>
    </inkml:brush>
  </inkml:definitions>
  <inkml:trace contextRef="#ctx0" brushRef="#br0">210 290 24575,'24'-30'0,"13"-10"0,10-9 0,2 0 0,-8 7 0,-11 11 0,-7 4 0,-13 14 0,-6 5 0,-8 10 0,-2 4 0,-5 2 0,-8 3 0,-16 7 0,-19 6 0,-15 5 0,-8 4 0,1 0 0,11-3 0,28-12 0,15-6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0:33.271"/>
    </inkml:context>
    <inkml:brush xml:id="br0">
      <inkml:brushProperty name="width" value="0.05" units="cm"/>
      <inkml:brushProperty name="height" value="0.05" units="cm"/>
      <inkml:brushProperty name="color" value="#70645B"/>
    </inkml:brush>
  </inkml:definitions>
  <inkml:trace contextRef="#ctx0" brushRef="#br0">0 303 24575,'8'-19'0,"7"-5"0,7-7 0,2 0 0,1 4 0,-3 4 0,0 5 0,2 0 0,-2 4 0,-3 2 0,-2 3 0,-4 2 0,-1 1 0,-1 1 0,0 1 0,2 0 0,-1 1 0,0 1 0,1-1 0,2 1 0,5-1 0,4-2 0,3-2 0,-1-1 0,-3 2 0,-6 2 0,-7 0 0,-4 3 0,-5-1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0:34.779"/>
    </inkml:context>
    <inkml:brush xml:id="br0">
      <inkml:brushProperty name="width" value="0.05" units="cm"/>
      <inkml:brushProperty name="height" value="0.05" units="cm"/>
      <inkml:brushProperty name="color" value="#70645B"/>
    </inkml:brush>
  </inkml:definitions>
  <inkml:trace contextRef="#ctx0" brushRef="#br0">118 559 24575,'19'-52'0,"19"-9"0,19-8 0,3 11 0,-11 19 0,-19 19 0,-18 13 0,-14 6 0,-23 10 0,-20 8 0,-17 9 0,-4 1 0,8-3 0,13-6 0,16-5 0,12-5 0,6-3 0,3-4 0,1-2 0,2-4 0,3-10 0,5-10 0,11-9 0,11-2 0,7 5 0,-2 8 0,-8 8 0,-6 3 0,0 1 0,4-3 0,10-3 0,7-1 0,7-2 0,-2 3 0,-7 2 0,-10 4 0,-8 3 0,-9 3 0,-1 0 0,-3 2 0,5-2 0,11-1 0,10-3 0,11-2 0,6 1 0,-2 2 0,-9 2 0,-9 3 0,-9 2 0,-9 1 0,-1 0 0,-7 0 0,0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0:49.682"/>
    </inkml:context>
    <inkml:brush xml:id="br0">
      <inkml:brushProperty name="width" value="0.05" units="cm"/>
      <inkml:brushProperty name="height" value="0.3" units="cm"/>
      <inkml:brushProperty name="color" value="#211C1A"/>
      <inkml:brushProperty name="inkEffects" value="pencil"/>
    </inkml:brush>
  </inkml:definitions>
  <inkml:trace contextRef="#ctx0" brushRef="#br0">544 476 16383,'-6'2'0,"3"-13"0,2-17 0,15-17 0,15-9 0,10 8 0,6 9 0,-6 12 0,-8 9 0,-7 2 0,-9 6 0,-8 1 0,-4 1 0,-4 1 0,-10 3 0,-23 22 0,-37 36 0,17-9 0,-3 5 0,-10 12 0,-2 3 0,2 0 0,2-2 0,8-6 0,3-3 0,13-12 0,3-3 0,-11 13 0,20-19 0,18-23 0,6-13 0,11-21 0,11-16 0,18-18 0,15-12 0,10-3 0,-1 0 0,-5 4 0,-11 10 0,-12 10 0,-9 12 0,-8 11 0,-6 13 0,-7 12 0,-12 19 0,-9 14 0,-5 7 0,1-5 0,7-11 0,9-12 0,4-12 0,4-18 0,9-21 0,8-22 0,7-12 0,3 1 0,-5 15 0,-7 17 0,-4 17 0,-6 14 0,-3 16 0,-9 24 0,-10 20 0,-9 14 0,-5-4 0,7-18 0,8-18 0,9-17 0,4-15 0,2-13 0,2-10 0,3-2 0,0 4 0,3 10 0,-4 10 0,-3 16 0,-8 15 0,-5 10 0,-1-1 0,2-8 0,3-11 0,6-9 0,0-8 0,3-11 0,0-12 0,0-9 0,1-3 0,0 2 0,1 9 0,-1 9 0,0 11 0,-8 40 0,-6 5 0,-8 28 0,-3-13 0,5-10 0,4-10 0,9-20 0,2-13 0,7-24 0,4-18 0,8-13 0,6-6 0,-1 9 0,-2 13 0,-6 16 0,-5 14 0,-3 13 0,-3 18 0,-1 20 0,-5 20 0,-8 13 0,-4-2 0,-4-13 0,6-19 0,7-18 0,3-18 0,4-20 0,0-25 0,5-26 0,4-16 0,4 1 0,0 10 0,-3 19 0,-4 18 0,-5 15 0,0 11 0,0 11 0,0 15 0,-2 17 0,-4 17 0,-7 12 0,-5 2 0,-3-6 0,1-7 0,3-11 0,4-8 0,4-4 0,2-5 0,2-1 0,3-3 0,0 0 0,2-2 0,0 0 0,0-3 0,0-2 0,0-11 0,0-12 0,0-23 0,2-24 0,3-18 0,7-11 0,9-1 0,5 9 0,1 14 0,-5 13 0,-5 16 0,-8 11 0,-4 10 0,-3 9 0,-9 26 0,0-1 0,-5 14 0,4-14 0,-1-3 0,-1 4 0,-3 6 0,-1 4 0,0 1 0,3-5 0,1-4 0,4-5 0,2-1 0,3-3 0,1-2 0,0-2 0,1-5 0,5-10 0,11-22 0,16-31 0,12-25 0,-19 35 0,-1 0 0,1 1 0,-2 2 0,17-26 0,-11 19 0,-9 19 0,-9 17 0,-5 9 0,-3 7 0,-2 13 0,-3 23 0,-7 26 0,-7 19 0,-6 6 0,-2-11 0,8-21 0,7-20 0,4-15 0,4-16 0,6-16 0,11-23 0,14-21 0,10-15 0,-2 2 0,-8 13 0,-11 22 0,-9 18 0,-5 13 0,-4 22 0,-6 23 0,-9 23 0,-10 18 0,-8-2 0,2-12 0,7-19 0,9-20 0,8-21 0,3-15 0,7-23 0,9-18 0,8-10 0,6 3 0,-3 14 0,-7 14 0,-9 15 0,-6 14 0,-17 27 0,-11 21 0,-10 20 0,-3 0 0,10-18 0,10-19 0,9-20 0,10-20 0,14-22 0,14-17 0,7-8 0,-2 8 0,-9 15 0,-15 17 0,-5 11 0,-11 10 0,-6 4 0,-1-1 0,3-9 0,6-18 0,10-19 0,8-8 0,3 1 0,-1 15 0,-8 16 0,-13 18 0,-9 13 0,-6 7 0,-1-1 0,9-11 0,6-9 0,33-36 0,5-6 0,25-24 0,-13 15 0,-13 12 0,-15 14 0,-12 9 0,-8 6 0,-12 4 0,-9 7 0,-2 4 0,0 5 0,14-9 0,5-7 0,9-12 0,0 3 0,1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0:55.514"/>
    </inkml:context>
    <inkml:brush xml:id="br0">
      <inkml:brushProperty name="width" value="0.2" units="cm"/>
      <inkml:brushProperty name="height" value="1.2" units="cm"/>
      <inkml:brushProperty name="color" value="#211C1A"/>
      <inkml:brushProperty name="inkEffects" value="pencil"/>
    </inkml:brush>
  </inkml:definitions>
  <inkml:trace contextRef="#ctx0" brushRef="#br0">379 229 16383,'70'-18'0,"10"-6"0,9-4 0,-7 4 0,-22 10 0,-21 9 0,-19 3 0,-9 2 0,-10 1 0,-12 6 0,-6 0 0,-25 11 0,-20 5 0,-25 17 0,33-10 0,-1 3 0,-7 11 0,0 4 0,1 6 0,1 3 0,4 3 0,4 1 0,6-4 0,4-2 0,1-2 0,21-19 0,51-49 0,39-36 0,24-21 0,6-6 0,-8 6 0,-25 22 0,-15 15 0,1-1 0,16-19 0,1 0 0,-1 0 0,0-1 0,1 1 0,-1 0 0,0-1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1:03.002"/>
    </inkml:context>
    <inkml:brush xml:id="br0">
      <inkml:brushProperty name="width" value="0.2" units="cm"/>
      <inkml:brushProperty name="height" value="1.2" units="cm"/>
      <inkml:brushProperty name="color" value="#211C1A"/>
      <inkml:brushProperty name="inkEffects" value="pencil"/>
    </inkml:brush>
  </inkml:definitions>
  <inkml:trace contextRef="#ctx0" brushRef="#br0">863 259 16383,'34'0'0,"-3"0"0,-10 0 0,-8 0 0,-3 0 0,4 2 0,8 2 0,2 2 0,0 2 0,-5-3 0,-6 0 0,-4-2 0,-5-1 0,-29-4 0,-20-8 0,-31-8 0,-9-4 0,7 2 0,19 7 0,18 4 0,24 6 0,19 1 0,22 2 0,21 0 0,20 0 0,13 0 0,7 0 0,-6 0 0,-14 0 0,-18 0 0,-18 0 0,-13 0 0,-8-1 0,-7-1 0,-8-5 0,-10-6 0,-10-5 0,-4-3 0,2 2 0,6 4 0,8 6 0,6 3 0,8 2 0,23 2 0,0 5 0,17 3 0,-14 1 0,-5 1 0,-9-4 0,-7-1 0,-29-12 0,-3-4 0,-21-9 0,8 1 0,3 5 0,4 2 0,1 6 0,2 4 0,3 2 0,4 2 0,4 0 0,4 0 0,0 0 0,0 0 0,0 0 0,-1 1 0,2 2 0,1 1 0,4 1 0,3 2 0,1 1 0,1 0 0,1 0 0,2-2 0,0-2 0,20-1 0,15 0 0,26 1 0,16 0 0,9 0 0,1 0 0,-8 0 0,-16-1 0,-18 0 0,-17 0 0,-11-1 0,-8 0 0,-3 0 0,-31 6 0,-3 0 0,-31 5 0,-3-1 0,-5 1 0,-1 2 0,12-1 0,18-2 0,16-2 0,15-3 0,8 0 0,15 5 0,19 6 0,22 10 0,15 5 0,1 1 0,-10-4 0,-17-7 0,-16-6 0,-18-8 0,-21-4 0,-27-5 0,-23 0 0,-13 0 0,6-2 0,16 0 0,22-2 0,17-2 0,20-1 0,21-1 0,21 0 0,22 2 0,11 3 0,1 2 0,-8 1 0,-17 0 0,-18 0 0,-22-1 0,-8-1 0,-17-7 0,-15-8 0,-19-9 0,-14-5 0,-1 0 0,13 9 0,15 7 0,14 8 0,11 4 0,42 13 0,5 11 0,35 14 0,-16 3 0,-11-5 0,-16-6 0,-18-11 0,-17-6 0,-31-5 0,-40-2 0,20-1 0,-3 0 0,-8 0 0,0 2 0,2 0 0,2 0 0,-33 3 0,24 1 0,28-1 0,21 4 0,11 5 0,11 8 0,15 8 0,17 7 0,13 3 0,2-4 0,-10-7 0,-15-9 0,-19-15 0,-50-37 0,-2-2 0,-28-20 0,30 22 0,23 16 0,19 7 0,25 15 0,22 14 0,17 11 0,7 9 0,-2-2 0,-16-10 0,-15-8 0,-25-15 0,-61-44 0,-4 2 0,8 4 0,-1 0 0,-9-2 0,19 15 0,17 9 0,10 9 0,6 7 0,3 22 0,8 20 0,7 16 0,3 3 0,0-17 0,-5-16 0,-6-18 0,-5-12 0,-15-24 0,-15-22 0,-16-22 0,-9-8 0,10 13 0,8 15 0,19 25 0,7 15 0,16 32 0,10 21 0,12 21 0,9 7 0,-5-13 0,-8-18 0,-11-21 0,-8-17 0,-39-61 0,-8 0 0,8 7 0,-3-1 0,-21-14 0,18 23 0,15 18 0,13 15 0,7 24 0,2 28 0,8 39 0,1-26 0,2 3 0,3 5 0,1 1 0,3-2 0,0-1 0,-2-10 0,-1-5 0,6 22 0,-8-32 0,-6-36 0,-12-50 0,-3-4 0,-3-8 0,-6-16 0,-1-4 0,-5-9 0,-1 1 0,0 8 0,1 6 0,4 16 0,1 7 0,-7-15 0,12 37 0,8 25 0,4 32 0,2 42 0,1-12 0,1 7 0,0 18 0,1 3 0,1 5 0,0 0 0,-1-6 0,1-3 0,-2-16 0,0-5 0,-1 24 0,-1-34 0,0-31 0,0-20 0,-8-34 0,-14-46 0,5 14 0,-2-6 0,-4-14 0,0-3 0,0 0 0,1 1 0,3 10 0,1 4 0,3 16 0,2 6 0,-7-17 0,9 30 0,5 24 0,5 20 0,1 33 0,5 40 0,0-25 0,-1 3 0,1 6 0,0 0 0,0-2 0,-2-3 0,0 38 0,-3-29 0,0-29 0,0-23 0,0-16 0,0-21 0,-5-30 0,-4-23 0,-2-17 0,-2 4 0,4 21 0,1 18 0,3 30 0,0 25 0,2 40 0,-2 26 0,0 20 0,-1 0 0,1-21 0,1-21 0,0-27 0,0-20 0,0-33 0,-2-32 0,-2-29 0,2-11 0,1 12 0,1 22 0,2 21 0,0 25 0,0 16 0,1 33 0,-2 22 0,0 21 0,-3 5 0,-1-15 0,1-19 0,1-20 0,-2-14 0,-2-19 0,-2-22 0,0-24 0,2-18 0,5 2 0,3 11 0,1 22 0,0 18 0,-2 21 0,-3 34 0,-6 39 0,4-23 0,0 3 0,-1 4 0,1-1 0,-5 39 0,3-31 0,0-30 0,0-38 0,-3-36 0,-2-28 0,1-25 0,3-3 0,3 12 0,4 21 0,1 25 0,1 26 0,5 56 0,13 11 0,-5-7 0,4 2 0,29 32 0,5-8 0,-3-23 0,1-22 0,2-46 0,3-41 0,-26 13 0,-1-3 0,-3-4 0,-1 0 0,8-28 0,-10 30 0,-8 28 0,-2 24 0,1 25 0,1 21 0,1 13 0,-2-4 0,-4-15 0,-3-19 0,-2-21 0,-2-40 0,-2-47 0,0 27 0,-1-3 0,-2-5 0,0 1 0,0 9 0,0 4 0,-3-19 0,5 31 0,9 23 0,12 12 0,17 13 0,14 13 0,12 14 0,-2 8 0,-10-8 0,-13-10 0,-19-15 0,-8-16 0,-15-24 0,-12-21 0,-15-15 0,-8 0 0,3 14 0,12 20 0,13 17 0,9 15 0,4 19 0,10 27 0,7 20 0,10 15 0,1-6 0,-6-22 0,-5-17 0,-11-25 0,-2-6 0,-4-9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1:16.792"/>
    </inkml:context>
    <inkml:brush xml:id="br0">
      <inkml:brushProperty name="width" value="0.2" units="cm"/>
      <inkml:brushProperty name="height" value="1.2" units="cm"/>
      <inkml:brushProperty name="color" value="#979188"/>
      <inkml:brushProperty name="inkEffects" value="pencil"/>
    </inkml:brush>
  </inkml:definitions>
  <inkml:trace contextRef="#ctx0" brushRef="#br0">735 228 16383,'12'-33'0,"21"-11"0,25-11 0,11 6 0,-2 18 0,-11 18 0,-16 10 0,-13 3 0,-16 0 0,-47 1 0,-19 9 0,4 2 0,-5 4 0,-4 5 0,-1 3 0,-7 8 0,-1 2 0,1 1 0,2 2 0,3-1 0,2 2 0,6-1 0,3 1 0,7-3 0,3 1 0,-30 31 0,19-8 0,17-12 0,14-10 0,11-11 0,6-9 0,8-9 0,26-18 0,37-25 0,-13 5 0,6-3 0,14-8 0,3 0 0,1 2 0,0 1 0,-4 4 0,-2 3 0,-9 8 0,-3 2 0,32-6 0,-20 8 0,-25 10 0,-20 4 0,-10 2 0,-12 3 0,-20 11 0,-19 13 0,-19 14 0,-11 10 0,8-5 0,11-7 0,16-11 0,16-17 0,60-52 0,15-13 0,-10 9 0,4-2 0,-8 8 0,-1 3 0,28-23 0,-24 23 0,-21 19 0,-18 14 0,-12 10 0,-15 13 0,-15 15 0,-14 12 0,-9 9 0,-4 1 0,4-4 0,9-9 0,10-10 0,10-11 0,14-16 0,5-20 0,27-33 0,19-21 0,-11 29 0,2 0 0,2 1 0,0 4 0,20-19 0,-13 18 0,-27 22 0,-18 15 0,-26 15 0,-15 12 0,-11 10 0,2 3 0,8-1 0,9-4 0,11-5 0,8-4 0,6-6 0,6-6 0,3-4 0,3-5 0,31-32 0,12-14 0,-5 6 0,3-1 0,-1 3 0,0 1 0,26-19 0,-17 20 0,-21 19 0,-16 11 0,-12 16 0,-20 21 0,-16 20 0,-18 18 0,-3 3 0,5-8 0,13-15 0,16-20 0,11-16 0,8-11 0,29-33 0,14-6 0,26-25 0,0 8 0,-12 13 0,-16 12 0,-16 14 0,-13 10 0,-30 30 0,-10 7 0,-24 29 0,2-7 0,6-3 0,11-11 0,11-13 0,12-11 0,7-9 0,7-7 0,15-15 0,24-20 0,23-17 0,16-11 0,-6 8 0,-17 14 0,-20 16 0,-18 13 0,-11 7 0,-31 29 0,-8 5 0,-26 26 0,4-3 0,7-5 0,12-10 0,14-14 0,12-10 0,9-12 0,18-14 0,25-24 0,25-18 0,-26 20 0,1-1 0,35-22 0,-22 17 0,-21 17 0,-22 14 0,-51 41 0,-2 0 0,3-2 0,-2 1 0,-19 19 0,10-9 0,14-8 0,23-23 0,27-20 0,28-26 0,21-15 0,9-8 0,-8 9 0,-14 12 0,-15 14 0,-25 16 0,-42 38 0,-8 4 0,-26 24 0,23-20 0,14-13 0,13-12 0,11-8 0,18-9 0,18-11 0,18-10 0,10-7 0,-6 1 0,-13 9 0,-14 9 0,-17 9 0,-11 14 0,-21 16 0,-12 15 0,-3 6 0,8-9 0,13-13 0,12-13 0,12-9 0,16-6 0,14-8 0,6-4 0,-3-2 0,-12 3 0,-12 5 0,-8 4 0,-5 3 0,3 1 0,8-1 0,11 0 0,4-2 0,0 0 0,-8 0 0,-7 0 0,-6 1 0,-6 0 0,-1 6 0,9 2 0,13 13 0,12 3 0,11 13 0,2 4 0,-5-4 0,-9-6 0,-13-14 0,-14-17 0,-18-21 0,-16-22 0,-14-17 0,-5-5 0,8 6 0,8 10 0,8 10 0,3 5 0,1 2 0,-4 2 0,-3 2 0,-3 2 0,-1 3 0,2 4 0,3 2 0,4 5 0,5 2 0,6 3 0,4 3 0,3 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1:23.668"/>
    </inkml:context>
    <inkml:brush xml:id="br0">
      <inkml:brushProperty name="width" value="0.2" units="cm"/>
      <inkml:brushProperty name="height" value="1.2" units="cm"/>
      <inkml:brushProperty name="color" value="#979188"/>
      <inkml:brushProperty name="inkEffects" value="pencil"/>
    </inkml:brush>
  </inkml:definitions>
  <inkml:trace contextRef="#ctx0" brushRef="#br0">1170 571 16383,'31'0'0,"8"0"0,5 0 0,-2 0 0,-18 0 0,-9 0 0,-14-1 0,-21-15 0,-9-9 0,-21-13 0,0 0 0,3 4 0,8 9 0,9 7 0,6 7 0,10 5 0,8 3 0,34 25 0,8 5 0,28 20 0,-6-8 0,-8-9 0,-12-9 0,-14-5 0,-16-10 0,-40-17 0,-8-5 0,-30-13 0,17 10 0,8 4 0,22 7 0,7 2 0,20 4 0,18 6 0,18 10 0,19 12 0,13 8 0,-7 0 0,-7-7 0,-18-10 0,-16-8 0,-13-7 0,-14-7 0,-16-13 0,-17-13 0,-16-10 0,-12-9 0,-4 1 0,4 2 0,9 5 0,17 11 0,16 8 0,17 13 0,22 3 0,29 9 0,21 9 0,13 11 0,-2 11 0,-17 2 0,-16-7 0,-17-10 0,-15-10 0,-8-5 0,-38-36 0,-2-3 0,-26-25 0,19 17 0,11 11 0,16 18 0,8 6 0,8 7 0,16 1 0,22 7 0,19 8 0,14 9 0,-8 4 0,-15-3 0,-15-7 0,-15-8 0,-10-7 0,-27-24 0,-6-5 0,-17-17 0,7 12 0,10 9 0,11 11 0,8 7 0,30 12 0,7 12 0,20 7 0,-10 2 0,-12-7 0,-11-8 0,-13-10 0,-42-32 0,-3 1 0,-36-23 0,18 20 0,6 6 0,12 9 0,14 7 0,11 4 0,8 2 0,24 1 0,11 2 0,26 6 0,7 6 0,-1 7 0,-7 2 0,-16-3 0,-11-6 0,-12-5 0,-8-3 0,-24-6 0,-11-9 0,-24-10 0,-6-10 0,1-1 0,5 5 0,9 8 0,10 8 0,7 4 0,8 3 0,6 3 0,6 0 0,2 0 0,-1-1 0,-6 1 0,-7 1 0,-10 0 0,-15 0 0,-11 2 0,-5 2 0,-1 4 0,3 3 0,4 2 0,7 2 0,7-1 0,8 0 0,6-2 0,1 0 0,0 0 0,-1-1 0,-1 1 0,3 0 0,1-1 0,3 0 0,1-1 0,-1-1 0,2 0 0,2 0 0,3-2 0,2-1 0,1 0 0,1 2 0,0 0 0,0 0 0,0 0 0,0 1 0,0 0 0,-1-1 0,-1 2 0,0-1 0,-1 1 0,1-1 0,-1 0 0,1-1 0,-1 0 0,1 1 0,1-1 0,1 0 0,0 0 0,-2 1 0,-1 0 0,-1 1 0,0 1 0,1-1 0,1-1 0,-1 0 0,1 0 0,0 1 0,1-2 0,1 0 0,0 0 0,0 1 0,0 2 0,-1-1 0,0 1 0,-2 1 0,0 4 0,-2 5 0,0 4 0,-1 3 0,0 0 0,2 1 0,0 0 0,0 2 0,0 1 0,0 3 0,1-1 0,3-1 0,1-5 0,2-4 0,-1-5 0,2-4 0,2-3 0,-1-4 0,2-4 0,4-25 0,0 5 0,7-22 0,1 6 0,3-4 0,5-6 0,2 2 0,1 3 0,0 4 0,3 3 0,7 2 0,8-3 0,10-2 0,9-3 0,4 3 0,0 1 0,0 3 0,1 2 0,1 0 0,3-1 0,0 2 0,-2 1 0,-6 4 0,-6 6 0,-6 2 0,-3 2 0,0 0 0,-3 1 0,-4 1 0,-9 3 0,-11 2 0,-10 3 0,-43 0 0,-14 1 0,-49 4 0,-1 6 0,45-2 0,1 3 0,0 2 0,2 3 0,-41 16 0,14 0 0,19-3 0,17-3 0,9-1 0,7 0 0,2 1 0,2 2 0,1-1 0,2-3 0,4-2 0,2-3 0,2-2 0,1-1 0,2-2 0,2-2 0,4-3 0,1-5 0,18-29 0,12-13 0,24-28 0,12-1 0,6 5 0,1 7 0,-5 10 0,-4 8 0,-5 3 0,-7 4 0,-8 4 0,-7 4 0,-8 4 0,-2 3 0,-4 3 0,-3 3 0,-3 3 0,-2 3 0,-1 1 0,0 2 0,2 0 0,0 0 0,-3 0 0,-3 0 0,-6 0 0,-29 5 0,-3 2 0,-26 6 0,5 1 0,-1 1 0,2 1 0,3 2 0,4 2 0,4 2 0,2 0 0,1 0 0,2-2 0,0-3 0,6-2 0,2-2 0,3-1 0,5-1 0,0 0 0,3 0 0,2-1 0,-2 3 0,1 1 0,-1 3 0,-2 3 0,1 0 0,0-2 0,-1-1 0,-1-3 0,-2-1 0,-4-2 0,-1 1 0,-1 1 0,0 0 0,3 1 0,10-6 0,4-2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1:25.069"/>
    </inkml:context>
    <inkml:brush xml:id="br0">
      <inkml:brushProperty name="width" value="0.2" units="cm"/>
      <inkml:brushProperty name="height" value="1.2" units="cm"/>
      <inkml:brushProperty name="color" value="#979188"/>
      <inkml:brushProperty name="inkEffects" value="pencil"/>
    </inkml:brush>
  </inkml:definitions>
  <inkml:trace contextRef="#ctx0" brushRef="#br0">94 250 16383,'0'48'0,"0"20"0,0 24 0,0 5 0,-3-12 0,-2-21 0,-2-26 0,1-14 0,3-16 0,6-51 0,14-26 0,-1 7 0,2-7 0,4 0 0,2 0 0,0 0 0,-1 1 0,-4 11 0,-2 5 0,4-21 0,-9 25 0,-9 29 0,-9 12 0,-9 21 0,-13 21 0,-9 22 0,-7 20 0,-1 2 0,6-12 0,6-16 0,9-17 0,13-20 0,5-6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1:28.349"/>
    </inkml:context>
    <inkml:brush xml:id="br0">
      <inkml:brushProperty name="width" value="0.2" units="cm"/>
      <inkml:brushProperty name="height" value="1.2" units="cm"/>
      <inkml:brushProperty name="color" value="#979188"/>
      <inkml:brushProperty name="inkEffects" value="pencil"/>
    </inkml:brush>
  </inkml:definitions>
  <inkml:trace contextRef="#ctx0" brushRef="#br0">689 632 16383,'23'48'0,"4"4"0,3 6 0,-6-7 0,-10-11 0,-8-17 0,-8-11 0,-13-15 0,-20-16 0,-25-15 0,-18-11 0,34 20 0,0 0 0,0 0 0,1 1 0,-39-22 0,4 1 0,9 1 0,6 0 0,9 3 0,10 9 0,14 10 0,13 12 0,9 8 0,5 15 0,9 27 0,13 39 0,-4-21 0,3 6 0,3 6 0,1 3 0,-1 1 0,0 0 0,-4-8 0,-2-3 0,8 32 0,-9-32 0,-6-31 0,-4-21 0,-3-20 0,-1-21 0,2-24 0,0-22 0,1-13 0,1-6 0,-2 4 0,-1 14 0,-1 19 0,0 19 0,1 23 0,2 13 0,6 31 0,10 30 0,12 33 0,-11-33 0,0 3 0,2 0 0,-1 0 0,-2-3 0,-1-3 0,10 30 0,-10-29 0,-7-28 0,-7-19 0,-11-48 0,-11-14 0,5 6 0,-1-3 0,-2 1 0,0 1 0,-10-41 0,7 20 0,8 24 0,7 28 0,9 21 0,16 26 0,13 15 0,7 7 0,-3-8 0,-11-15 0,-9-15 0,-9-20 0,-5-34 0,-3-35 0,0 23 0,-2-3 0,1-3 0,0-1 0,0 7 0,0 3 0,0-25 0,1 31 0,1 24 0,11 17 0,16 14 0,16 13 0,15 10 0,-3 3 0,-10-8 0,-16-10 0,-14-11 0,-10-14 0,-4-24 0,-8-26 0,-8-23 0,-5-6 0,-1 13 0,5 23 0,8 25 0,8 15 0,13 12 0,15 6 0,10 7 0,2 2 0,-9-4 0,-13-9 0,-9-7 0,-7-14 0,-7-15 0,-4-9 0,-3-3 0,-1 11 0,6 15 0,11 9 0,16 13 0,12 4 0,5 4 0,-6 2 0,-11-6 0,-12-5 0,-5-8 0,-10-15 0,-6-12 0,-5-5 0,-2 4 0,10 15 0,5 8 0,13 9 0,4 2 0,2 1 0,0 1 0,-9-4 0,-21-23 0,-3 3 0,-13-14 0,14 17 0,11 10 0,8 7 0,7 4 0,3 1 0,-4-2 0,-3-2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19:08.775"/>
    </inkml:context>
    <inkml:brush xml:id="br0">
      <inkml:brushProperty name="width" value="0.2" units="cm"/>
      <inkml:brushProperty name="height" value="0.2" units="cm"/>
      <inkml:brushProperty name="color" value="#979188"/>
    </inkml:brush>
  </inkml:definitions>
  <inkml:trace contextRef="#ctx0" brushRef="#br0">174 170 24575,'17'-63'0,"-5"32"0,12-23 0,-8 42 0,-10 7 0,-1 1 0,-33 4 0,-4 0 0,-23 0 0,9 0 0,6 0 0,10 0 0,16 0 0,5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1:29.924"/>
    </inkml:context>
    <inkml:brush xml:id="br0">
      <inkml:brushProperty name="width" value="0.2" units="cm"/>
      <inkml:brushProperty name="height" value="1.2" units="cm"/>
      <inkml:brushProperty name="color" value="#979188"/>
      <inkml:brushProperty name="inkEffects" value="pencil"/>
    </inkml:brush>
  </inkml:definitions>
  <inkml:trace contextRef="#ctx0" brushRef="#br0">0 1 16383,'0'18'0,"0"2"0,0-3 0,0 1 0,0-1 0,0-3 0,0-2 0,0-1 0,0 1 0,0 6 0,0 3 0,0 2 0,0 1 0,0 0 0,0 0 0,0 3 0,3 5 0,7 5 0,6 2 0,4-3 0,-1-7 0,-3-9 0,-3-7 0,-7-7 0,0-3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2:11.042"/>
    </inkml:context>
    <inkml:brush xml:id="br0">
      <inkml:brushProperty name="width" value="0.2" units="cm"/>
      <inkml:brushProperty name="height" value="1.2" units="cm"/>
      <inkml:brushProperty name="color" value="#979188"/>
      <inkml:brushProperty name="inkEffects" value="pencil"/>
    </inkml:brush>
  </inkml:definitions>
  <inkml:trace contextRef="#ctx0" brushRef="#br0">296 252 16383,'-7'44'0,"1"11"0,6 7 0,0 9 0,0-5 0,0-12 0,0-14 0,0-19 0,-1-13 0,-2-7 0,-7-13 0,-14-15 0,-12-21 0,-12-17 0,-1-8 0,6 3 0,12 15 0,11 20 0,10 19 0,4 12 0,5 17 0,5 17 0,8 18 0,7 10 0,5-3 0,-1-12 0,-4-14 0,-5-13 0,-5-8 0,-2-7 0,-3-6 0,-1-15 0,1-22 0,-1-18 0,0-10 0,1 9 0,-1 19 0,1 19 0,0 14 0,2 6 0,2 5 0,6 8 0,5 11 0,6 8 0,0 5 0,-2-4 0,-5-5 0,-4-7 0,-6-5 0,-4-11 0,-2-20 0,-3-21 0,-3-16 0,-1-1 0,-1 7 0,2 27 0,3 21 0,7 39 0,10 26 0,9 21 0,7 6 0,-1-11 0,-6-18 0,-5-20 0,-12-27 0,0-12 0,-8-28 0,-2-19 0,-4-23 0,-5-19 0,-4-3 0,-2 5 0,2 17 0,4 19 0,5 19 0,3 16 0,5 15 0,14 27 0,18 31 0,-10-17 0,2 2 0,3 6 0,1 0 0,-2-3 0,-2-3 0,16 25 0,-13-26 0,-10-21 0,-12-17 0,-1-15 0,-13-34 0,-10-36 0,5 29 0,-2-3 0,-2-3 0,0 1 0,-12-35 0,8 28 0,9 26 0,9 24 0,17 27 0,21 24 0,25 29 0,-23-26 0,0 1 0,1 0 0,-1 0 0,-3-4 0,-1-2 0,13 16 0,-14-16 0,-14-18 0,-11-15 0,-9-19 0,-21-35 0,-19-37 0,15 33 0,0-2 0,-1-1 0,1 1 0,-13-32 0,16 30 0,12 27 0,12 22 0,22 25 0,25 25 0,22 21 0,-30-27 0,0 1 0,28 26 0,-20-16 0,-14-15 0,-24-20 0,-16-17 0,-26-25 0,-17-14 0,-5-3 0,8 11 0,16 14 0,20 18 0,58 49 0,5 3 0,-7-6 0,2 0 0,22 17 0,-15-15 0,-20-20 0,-18-13 0,-11-8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2:13.684"/>
    </inkml:context>
    <inkml:brush xml:id="br0">
      <inkml:brushProperty name="width" value="0.2" units="cm"/>
      <inkml:brushProperty name="height" value="1.2" units="cm"/>
      <inkml:brushProperty name="color" value="#979188"/>
      <inkml:brushProperty name="inkEffects" value="pencil"/>
    </inkml:brush>
  </inkml:definitions>
  <inkml:trace contextRef="#ctx0" brushRef="#br0">123 99 16383,'38'0'0,"-1"0"0,-4 0 0,0 0 0,-3 0 0,-5 0 0,-6 3 0,-3 3 0,-2 4 0,1 3 0,0 1 0,-1 0 0,0 1 0,-2 0 0,0 1 0,0 0 0,-1 1 0,0 5 0,-1 2 0,1 3 0,-3 0 0,-3-1 0,-1-3 0,-2-5 0,0-3 0,-2-11 0,-27-27 0,-5-15 0,-27-26 0,10 9 0,0 4 0,2 7 0,1 6 0,-5 1 0,5 8 0,5 7 0,8 8 0,8 7 0,10 5 0,9 2 0,20 9 0,26 16 0,25 21 0,-24-17 0,1 3 0,1 2 0,0 1 0,-2-2 0,-2-1 0,29 26 0,-14-11 0,-16-10 0,-12-10 0,-7-6 0,-3-4 0,-1-3 0,-1-2 0,-3-1 0,-2-2 0,-2-3 0,-2 0 0,-5-3 0,-23-15 0,-17-13 0,-31-22 0,-10-11 0,0 0 0,11 7 0,19 15 0,19 12 0,19 14 0,11 5 0,17 11 0,13 7 0,12 8 0,5 5 0,-4-3 0,-10-4 0,-14-9 0,-8-5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2:17.309"/>
    </inkml:context>
    <inkml:brush xml:id="br0">
      <inkml:brushProperty name="width" value="0.2" units="cm"/>
      <inkml:brushProperty name="height" value="1.2" units="cm"/>
      <inkml:brushProperty name="color" value="#211C1A"/>
      <inkml:brushProperty name="inkEffects" value="pencil"/>
    </inkml:brush>
  </inkml:definitions>
  <inkml:trace contextRef="#ctx0" brushRef="#br0">1 1 16383,'0'0'0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2:20.619"/>
    </inkml:context>
    <inkml:brush xml:id="br0">
      <inkml:brushProperty name="width" value="0.2" units="cm"/>
      <inkml:brushProperty name="height" value="1.2" units="cm"/>
      <inkml:brushProperty name="color" value="#211C1A"/>
      <inkml:brushProperty name="inkEffects" value="pencil"/>
    </inkml:brush>
  </inkml:definitions>
  <inkml:trace contextRef="#ctx0" brushRef="#br0">203 309 16383,'-3'73'0,"1"6"0,2 11 0,0-7 0,0-17 0,0-20 0,0-19 0,-1-15 0,-1-11 0,-15-23 0,-1-10 0,-12-27 0,3-10 0,1-11 0,5-5 0,4 1 0,6 9 0,3 13 0,4 18 0,1 16 0,0 14 0,1 8 0,-2 6 0,2 12 0,1 21 0,7 35 0,11 27 0,-5-36 0,2 1 0,1 0 0,1-1 0,-1-7 0,-1-3 0,9 30 0,-6-31 0,-6-20 0,-6-13 0,-1-9 0,-3-4 0,1-29 0,-2-15 0,4-45 0,0 34 0,1-2 0,2-7 0,0-2 0,2 0 0,1 2 0,-1 7 0,0 3 0,8-26 0,-6 33 0,-3 25 0,-3 14 0,-1 10 0,3 14 0,4 16 0,3 18 0,4 16 0,0 2 0,-2-2 0,-5-9 0,-6-15 0,-3-12 0,-1-10 0,0-13 0,1-3 0,2-23 0,2-23 0,1-26 0,1-23 0,0-7 0,-3 6 0,-2 14 0,-2 25 0,-1 20 0,0 22 0,0 50 0,0 31 0,0-11 0,0 4 0,0 3 0,0 1 0,1 0 0,0-1 0,0-11 0,1-3 0,2 27 0,1-35 0,-1-23 0,-2-15 0,-1-9 0,-1-18 0,0-27 0,0-32 0,1 24 0,1-3 0,-1-5 0,0-1 0,1 1 0,-1 1 0,1 6 0,-2 4 0,0-24 0,0 28 0,1 27 0,2 15 0,4 19 0,4 17 0,7 25 0,5 24 0,5 11 0,-13-43 0,1 1 0,15 44 0,-2-12 0,-4-16 0,-4-18 0,-6-18 0,-4-12 0,-3-11 0,-5-16 0,-2-29 0,-1-33 0,0 23 0,0-3 0,0-8 0,0 0 0,0 1 0,0 1 0,0 6 0,0 3 0,0-23 0,0 30 0,0 28 0,2 26 0,7 30 0,16 37 0,-5-25 0,2 3 0,4 5 0,2 1 0,0-1 0,0-3 0,-4-8 0,0-4 0,12 22 0,-11-29 0,-7-16 0,-10-16 0,-2-9 0,-6-21 0,-2-20 0,-7-21 0,-6-4 0,-3 10 0,1 16 0,10 28 0,10 20 0,20 28 0,18 17 0,13 10 0,0-6 0,-11-13 0,-13-15 0,-13-11 0,-9-9 0,-5-4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2:31.253"/>
    </inkml:context>
    <inkml:brush xml:id="br0">
      <inkml:brushProperty name="width" value="0.2" units="cm"/>
      <inkml:brushProperty name="height" value="1.2" units="cm"/>
      <inkml:brushProperty name="color" value="#211C1A"/>
      <inkml:brushProperty name="inkEffects" value="pencil"/>
    </inkml:brush>
  </inkml:definitions>
  <inkml:trace contextRef="#ctx0" brushRef="#br0">1464 265 16383,'41'0'0,"6"0"0,7 0 0,5 0 0,-9 1 0,-14 2 0,-14 0 0,-11 0 0,-8-1 0,-22-17 0,-11-7 0,-21-13 0,1 2 0,-2 2 0,0 6 0,0 2 0,5 3 0,7 5 0,11 2 0,7 1 0,6 3 0,4-2 0,4 3 0,9 3 0,23 7 0,32 17 0,29 16 0,-32-10 0,1 2 0,-1 2 0,-1 1 0,-5-2 0,-1 0 0,25 17 0,-22-13 0,-19-11 0,-13-8 0,-10-6 0,-2-1 0,-5-3 0,-19-9 0,-6-11 0,-22-11 0,-1-9 0,3 5 0,4 4 0,5 3 0,7 4 0,2 2 0,9 5 0,8 4 0,7 5 0,21 4 0,10 7 0,21 10 0,7 9 0,3 7 0,-3 0 0,-8-3 0,-13-5 0,-10-6 0,-15-9 0,-3 0 0,-8-8 0,-21-4 0,-5-7 0,-26-7 0,-3-6 0,-5-2 0,-4 2 0,3 1 0,5 0 0,9 3 0,11 2 0,16 5 0,14 7 0,46 24 0,4 8 0,32 23 0,-16 0 0,-11-3 0,-11-7 0,-11-9 0,-11-9 0,-8-9 0,-6-6 0,-12-4 0,-16-5 0,-14-5 0,-13-6 0,-3-6 0,7 0 0,9 3 0,13 5 0,15 7 0,5 11 0,13 21 0,9 23 0,9 18 0,6 1 0,-2-15 0,-6-18 0,-12-23 0,-37-53 0,-3-5 0,-30-36 0,22 29 0,10 16 0,14 17 0,10 13 0,3 14 0,15 26 0,19 36 0,-8-21 0,2 2 0,4 5 0,0-1 0,-2-4 0,-1-2 0,15 27 0,-14-27 0,-13-21 0,-11-17 0,-25-31 0,-34-42 0,14 14 0,-3-5 0,-8-8 0,0-1 0,2 4 0,3 3 0,9 11 0,3 5 0,-13-10 0,26 27 0,13 23 0,16 37 0,20 44 0,-3-17 0,4 6 0,8 15 0,3 4 0,2 0 0,-1-1 0,-4-9 0,-2-5 0,-8-17 0,-3-6 0,7 14 0,-14-34 0,-10-24 0,-25-45 0,-3-6 0,-5-10 0,-12-25 0,-4-7 0,10 19 0,-1-1 0,0 0 0,2 3 0,0 0 0,0 4 0,-8-15 0,2 6 0,11 22 0,3 5 0,-2 1 0,23 46 0,34 65 0,0-7 0,4 8 0,-5-10 0,3 5 0,0 0 0,1 3 0,1 1 0,0-2 0,-3-4 0,0-1 0,-3-4 0,6 12 0,-3-7 0,8 14 0,-18-38 0,-14-29 0,-25-45 0,-14-24 0,2 7 0,-2-4 0,-3-4 0,-2-5 0,-1 2 0,-9-15 0,2 5 0,6 12 0,2 6 0,-14-16 0,27 47 0,23 58 0,12 12 0,5 11 0,8 26 0,3 8 0,-7-20 0,1 2 0,0 1 0,-1-2 0,-1 1 0,-1-3 0,5 23 0,-3-7 0,-7-24 0,-4-7 0,0 11 0,-21-42 0,-34-46 0,6-9 0,-3-6 0,-10-8 0,0-3 0,-1-4 0,2 1 0,10 9 0,2 3 0,-11-9 0,25 26 0,15 23 0,14 39 0,11 36 0,-4-27 0,3 2 0,0 1 0,0-1 0,12 26 0,-9-32 0,-9-29 0,-11-34 0,-20-37 0,1 7 0,-4-5 0,-9-15 0,-2-4 0,-2-2 0,-1 0 0,1 2 0,1 2 0,6 8 0,2 4 0,-18-30 0,14 27 0,16 27 0,11 23 0,7 32 0,16 44 0,-2-18 0,2 5 0,5 9 0,1 0 0,0-6 0,0-3 0,10 23 0,-12-32 0,-11-38 0,-7-45 0,-14-58 0,0 22 0,-3-5 0,-3-10 0,-3-1 0,-1 3 0,-1 4 0,2 13 0,1 6 0,-11-23 0,7 32 0,13 35 0,4 23 0,7 31 0,0 29 0,0 24 0,0 4 0,0-14 0,0-27 0,0-24 0,-2-14 0,-11-26 0,-12-23 0,-15-28 0,-7-16 0,7 10 0,8 19 0,12 25 0,11 20 0,6 18 0,2 38 0,1 38 0,0-28 0,0 3 0,0 5 0,2-2 0,-1-9 0,1-4 0,2 24 0,0-34 0,-2-27 0,-4-14 0,-6-28 0,-11-38 0,5 16 0,-1-4 0,-3-12 0,0-3 0,-1 0 0,2 1 0,1 9 0,0 2 0,-10-30 0,9 35 0,8 25 0,5 16 0,2 13 0,2 22 0,0 23 0,0 23 0,0 11 0,0-6 0,0-12 0,0-18 0,0-17 0,0-12 0,-1-13 0,-5-16 0,-9-24 0,-8-20 0,-4-11 0,3 5 0,7 15 0,6 19 0,4 16 0,4 7 0,1 5 0,0 25 0,2 8 0,0 25 0,0 0 0,0-8 0,0-12 0,0-11 0,0-4 0,0 0 0,2 5 0,3 3 0,4 0 0,1-6 0,0-4 0,-5-9 0,-2-7 0,-3-45 0,-2-18 0,0 3 0,0-5 0,-1-2 0,1-3 0,-1-2 0,1-2 0,1 3 0,0 1 0,0 6 0,2 2 0,2-32 0,8 23 0,8 24 0,9 18 0,3 9 0,-2 6 0,-4 2 0,-4 3 0,-4 3 0,-4 0 0,-3 1 0,-3 0 0,-2 0 0,1 2 0,3 15 0,6 25 0,5 31 0,-8-22 0,-1 3 0,2 7 0,0 3 0,-1 2 0,0 1 0,-2-3 0,0-1 0,-1-9 0,-1-3 0,3 25 0,-5-31 0,-1-23 0,-2-14 0,3-38 0,1-8 0,6-34 0,3 1 0,5-2 0,2 3 0,1 10 0,-4 16 0,-3 15 0,-2 12 0,-8 10 0,1 3 0,-7 25 0,-8 22 0,-9 38 0,4-30 0,-1 1 0,-1 2 0,0 0 0,-6 39 0,8-28 0,8-28 0,4-26 0,22-55 0,4-11 0,19-34 0,-10 21 0,-7 22 0,-9 21 0,-11 16 0,0 14 0,-4 23 0,1 30 0,0 27 0,-3-33 0,0 1 0,-1 1 0,-1-1 0,0 42 0,0-17 0,0-26 0,0-22 0,1-18 0,10-64 0,5-23 0,-2 11 0,1-3 0,-1 5 0,1 4 0,-2 7 0,0 5 0,7-17 0,-7 29 0,-5 23 0,-1 13 0,1 21 0,3 26 0,3 28 0,0 19 0,-3-2 0,-2-16 0,-3-22 0,-1-23 0,-2-18 0,0-13 0,-1-23 0,-2-37 0,2-35 0,0 35 0,-1-3 0,0-1 0,1 1 0,-1 7 0,0 4 0,-1-27 0,0 30 0,0 30 0,3 32 0,8 37 0,14 40 0,-8-36 0,2 2 0,2 0 0,0-1 0,18 35 0,-11-32 0,-9-24 0,-10-25 0,-5-31 0,-3-52 0,-3 15 0,-2-6 0,-2-15 0,-3-1 0,-1-3 0,-2 4 0,-1 11 0,0 5 0,-8-30 0,6 36 0,9 34 0,2 17 0,12 33 0,19 40 0,-5-13 0,2 4 0,7 10 0,0 2 0,2-1 0,-1-2 0,-4-12 0,-2-5 0,11 17 0,-11-30 0,-12-25 0,-8-31 0,-6-46 0,-5 5 0,-3-6 0,-4-15 0,-1-3 0,-3-4 0,-2 1 0,0 11 0,0 5 0,-9-25 0,9 39 0,11 37 0,17 29 0,24 29 0,24 29 0,-20-21 0,3 2 0,0 3 0,0 0 0,-2 0 0,-3-1 0,-6-6 0,-2-2 0,11 20 0,-15-22 0,-12-21 0,-10-13 0,-20-21 0,-27-29 0,-24-23 0,27 27 0,-1-1 0,2 4 0,0 2 0,-24-16 0,16 20 0,26 24 0,11 31 0,18 40 0,10 31 0,-4-43 0,1 1 0,16 40 0,-4-29 0,-7-28 0,-6-20 0,-5-31 0,-3-31 0,-4-32 0,0 25 0,-2-3 0,-2-3 0,-1 1 0,-2 4 0,-2 1 0,-9-30 0,1 28 0,7 26 0,8 19 0,39 44 0,12 16 0,-9-11 0,2 3 0,-6-6 0,-1-1 0,18 19 0,-17-17 0,-18-19 0,-13-12 0,-24-26 0,-33-36 0,9 10 0,-5-5 0,-12-12 0,-2-2 0,-3-3 0,0 1 0,1 5 0,1 2 0,4 5 0,0 4 0,4 7 0,1 3 0,5 6 0,2 3 0,-35-17 0,21 17 0,21 13 0,18 9 0,14 8 0,14 12 0,15 16 0,13 15 0,8 8 0,-5-6 0,-8-13 0,-9-10 0,-7-5 0,-6-4 0,-5-3 0,-2-1 0,0-2 0,0-1 0,0 2 0,-7 3 0,-19 6 0,-18 8 0,-17 7 0,-5 8 0,11 4 0,11 1 0,14-3 0,13-8 0,8-10 0,7-15 0,30-39 0,5-5 0,30-27 0,-8 16 0,-4 11 0,-8 13 0,-9 11 0,-5 7 0,-6 3 0,-6 1 0,-4 1 0,-6 3 0,-3 10 0,-3 22 0,-1 23 0,0 23 0,0 8 0,0-10 0,0-17 0,0-28 0,1-18 0,1-12 0,9-12 0,-1 1 0,1-2 0,-6 5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2:36.633"/>
    </inkml:context>
    <inkml:brush xml:id="br0">
      <inkml:brushProperty name="width" value="0.2" units="cm"/>
      <inkml:brushProperty name="height" value="1.2" units="cm"/>
      <inkml:brushProperty name="color" value="#211C1A"/>
      <inkml:brushProperty name="inkEffects" value="pencil"/>
    </inkml:brush>
  </inkml:definitions>
  <inkml:trace contextRef="#ctx0" brushRef="#br0">161 941 16383,'-3'39'0,"1"3"0,2 17 0,0 7 0,0-3 0,0-8 0,0-18 0,0-17 0,0-11 0,-2-5 0,-3-2 0,-7-9 0,-7-15 0,-4-16 0,-2-14 0,2-1 0,7 4 0,3 12 0,4 10 0,4 9 0,2 12 0,5 31 0,10 18 0,10 37 0,8 7 0,1 2 0,-5-14 0,-6-21 0,-5-25 0,-6-17 0,-3-11 0,-4-24 0,0-36 0,2 7 0,1-7 0,7-22 0,5-5 0,4-8 0,5-1 0,4 1 0,2 4 0,0 13 0,0 7 0,-5 20 0,-1 5 0,14-10 0,-14 33 0,-7 17 0,-6 8 0,-3 9 0,-2 10 0,-1 9 0,0 6 0,-1 2 0,-1-2 0,-1-6 0,-3-9 0,3-7 0,-2-8 0,3-3 0,-3-17 0,-3 1 0,-6-9 0,-3 7 0,1 3 0,9-1 0,33-14 0,43-19 0,-16 15 0,5 0 0,11-1 0,3 3 0,-2 3 0,0 3 0,-4 6 0,-3 3 0,-8 4 0,-3 3 0,-5 1 0,-3 1 0,28 1 0,-26 2 0,-20 1 0,-16-3 0,-9-4 0,-4-9 0,-4-13 0,-13-11 0,-13-11 0,-12 1 0,-6 6 0,8 14 0,11 13 0,10 10 0,7 8 0,9 9 0,15 14 0,17 16 0,15 9 0,8 1 0,-9-9 0,-13-13 0,-10-10 0,-16-11 0,-5-3 0,-23-10 0,-19-11 0,-21-11 0,-16-10 0,-3 2 0,6 7 0,16 9 0,17 8 0,18 5 0,13 5 0,52 7 0,6 10 0,-2-3 0,3 3 0,36 20 0,-8-2 0,-17-5 0,-24-11 0,-16-8 0,-16-9 0,-20-17 0,-22-15 0,-22-14 0,-15-9 0,0 3 0,10 8 0,18 15 0,19 10 0,19 13 0,16 6 0,23 20 0,21 14 0,21 16 0,-31-21 0,1 0 0,40 25 0,-8-5 0,-17-13 0,-19-11 0,-13-6 0,-21-11 0,-30-4 0,-48-14 0,16 1 0,-4 0 0,-9-1 0,-1-1 0,2 0 0,2 2 0,7 1 0,5 1 0,-24-1 0,24 3 0,31 5 0,16 4 0,20 15 0,15 14 0,13 12 0,4 0 0,-9-11 0,-9-12 0,-24-19 0,-25-24 0,-34-28 0,19 17 0,-4-1 0,-1-2 0,-1 3 0,-29-18 0,17 20 0,29 23 0,16 31 0,34 40 0,1-11 0,2 6 0,8 13 0,2 3 0,4 5 0,0-1 0,-3-4 0,-3-4 0,-6-11 0,-2-6 0,13 25 0,-15-29 0,-20-35 0,-28-25 0,-39-41 0,18 14 0,-1-3 0,-7-7 0,0 0 0,4 4 0,3 2 0,-25-18 0,22 23 0,28 24 0,11 25 0,13 40 0,5-4 0,3 7 0,6 23 0,3 7 0,-2-17 0,2 2 0,0 0 0,0 0 0,1 0 0,-1-1 0,8 27 0,-2-5 0,-6-19 0,-2-7 0,6 17 0,-8-35 0,-10-32 0,-10-33 0,-20-47 0,2 7 0,-2-8 0,-9-21 0,-2-5 0,11 28 0,-1 0 0,1 1 0,-9-26 0,1 5 0,6 16 0,1 6 0,-9-19 0,11 34 0,11 26 0,6 16 0,4 17 0,2 16 0,2 12 0,2 4 0,1-9 0,0-13 0,-3-13 0,-6-13 0,-12-21 0,-15-20 0,-16-20 0,-10-9 0,-1 8 0,7 15 0,9 19 0,11 16 0,9 10 0,7 20 0,8 26 0,3 36 0,4-19 0,0 4 0,1 4 0,0 1 0,2 0 0,0-1 0,1-10 0,1-3 0,3 19 0,-2-28 0,-7-27 0,-10-28 0,-16-34 0,-13-26 0,16 26 0,-1 0 0,-21-41 0,13 23 0,10 24 0,12 24 0,8 25 0,2-4 0,1 8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2:40.429"/>
    </inkml:context>
    <inkml:brush xml:id="br0">
      <inkml:brushProperty name="width" value="0.2" units="cm"/>
      <inkml:brushProperty name="height" value="1.2" units="cm"/>
      <inkml:brushProperty name="color" value="#211C1A"/>
      <inkml:brushProperty name="inkEffects" value="pencil"/>
    </inkml:brush>
  </inkml:definitions>
  <inkml:trace contextRef="#ctx0" brushRef="#br0">86 61 16383,'29'0'0,"0"0"0,-2 0 0,-2 0 0,-2 0 0,-2 1 0,1 3 0,-3 1 0,-1 3 0,0 1 0,-1-1 0,1 2 0,-1-1 0,-1 0 0,-1 0 0,-4 0 0,1 0 0,-3 1 0,1 1 0,-1 0 0,-1 0 0,-2-1 0,-3-3 0,-2-2 0,-12-1 0,-9-3 0,-18-4 0,-11-8 0,-6-7 0,0-5 0,7 0 0,8 0 0,8 3 0,6 2 0,5 3 0,5 3 0,3 1 0,3 2 0,2 3 0,1-1 0,1 1 0,-1 0 0,2 0 0,3 2 0,34 33 0,-5-2 0,26 26 0,-9-9 0,-5-9 0,-2-2 0,-9-8 0,-8-7 0,-3-1 0,-1-1 0,-2-1 0,0 0 0,-3-2 0,-1-1 0,-3-3 0,-2-3 0,-3-6 0,-19-20 0,-9-13 0,-20-22 0,1-2 0,5 6 0,12 12 0,11 15 0,8 12 0,7 7 0,29 16 0,1-2 0,22 12 0,-12-6 0,-6 0 0,-6-1 0,-7-2 0,-8-3 0,-7-5 0,-4-4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19:09.080"/>
    </inkml:context>
    <inkml:brush xml:id="br0">
      <inkml:brushProperty name="width" value="0.2" units="cm"/>
      <inkml:brushProperty name="height" value="0.2" units="cm"/>
      <inkml:brushProperty name="color" value="#979188"/>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19:11.571"/>
    </inkml:context>
    <inkml:brush xml:id="br0">
      <inkml:brushProperty name="width" value="0.2" units="cm"/>
      <inkml:brushProperty name="height" value="0.2" units="cm"/>
      <inkml:brushProperty name="color" value="#979188"/>
    </inkml:brush>
  </inkml:definitions>
  <inkml:trace contextRef="#ctx0" brushRef="#br0">119 355 24575,'-18'0'0,"2"-3"0,9-2 0,1-3 0,1-3 0,2-2 0,1-2 0,2-4 0,3 0 0,5-1 0,6 3 0,6 3 0,-1 5 0,-3 5 0,-5 2 0,-3 2 0,-2 0 0,-3 0 0,2-4 0,-5-3 0,-6-7 0,-5 1 0,-6-3 0,-5 1 0,0 0 0,-4-1 0,3 2 0,5 2 0,5 3 0,3 3 0,7 3 0,-1 0 0,17-2 0,-4 1 0,9-1 0,-7 1 0,-2 1 0,0-1 0,-2 0 0,1 0 0,0 0 0,0 1 0,1 0 0,0 1 0,0 0 0,2 1 0,0 1 0,-3 0 0,-4 0 0,-18 0 0,9 1 0,-10 0 0,14 2 0,1 3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19:47.350"/>
    </inkml:context>
    <inkml:brush xml:id="br0">
      <inkml:brushProperty name="width" value="0.2" units="cm"/>
      <inkml:brushProperty name="height" value="0.2" units="cm"/>
      <inkml:brushProperty name="color" value="#211C1A"/>
    </inkml:brush>
  </inkml:definitions>
  <inkml:trace contextRef="#ctx0" brushRef="#br0">1 799 24575,'4'-20'0,"3"0"0,0 0 0,2 2 0,4-1 0,0-2 0,2-1 0,3-3 0,1 2 0,-2 0 0,-1 1 0,0 2 0,-2 0 0,0 3 0,2 0 0,-1 0 0,3-1 0,1-1 0,3-2 0,2 2 0,1 0 0,2 0 0,0 1 0,-1 1 0,1 0 0,-1 2 0,-2 1 0,-1 3 0,-3 0 0,-1 2 0,0 0 0,-1-1 0,0 1 0,-1 0 0,0-1 0,1 1 0,3 0 0,1-2 0,2 0 0,-1 0 0,-1 0 0,-3 1 0,-3 2 0,-3 2 0,-3 1 0,-3 2 0,-2 0 0,-2-1 0,0 0 0,-1 0 0,0-2 0,-1 1 0,0 0 0,5 0 0,5-3 0,3 1 0,1-1 0,-1 0 0,-2 3 0,1 0 0,-2 1 0,-2 2 0,-2 0 0,-2 0 0,0 0 0,0-3 0,-1 3 0,1-1 0,0 1 0,0-1 0,0 2 0,2-1 0,-2 2 0,0 0 0,1 0 0,-1 0 0,0 0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19:51.115"/>
    </inkml:context>
    <inkml:brush xml:id="br0">
      <inkml:brushProperty name="width" value="0.2" units="cm"/>
      <inkml:brushProperty name="height" value="0.2" units="cm"/>
      <inkml:brushProperty name="color" value="#211C1A"/>
    </inkml:brush>
  </inkml:definitions>
  <inkml:trace contextRef="#ctx0" brushRef="#br0">172 348 24575,'-13'9'0,"1"-2"0,6-2 0,-1 0 0,-1 1 0,-1 0 0,0 2 0,-2 1 0,-2 2 0,-1-1 0,-1 3 0,0-1 0,2 0 0,1 1 0,3-1 0,4-7 0,26-27 0,1-3 0,25-22 0,2 2 0,4-2 0,4-2 0,-10 8 0,-14 12 0,-11 11 0,-8 10 0,-4 3 0,-1 1 0,-2 1 0,-1-1 0,2-3 0,3-1 0,4-6 0,8-5 0,8-4 0,2-1 0,-2 3 0,-7 6 0,-8 7 0,-10 3 0,-27 18 0,-1 2 0,-21 14 0,9 2 0,-2 3 0,-1 3 0,0 3 0,2 2 0,3-1 0,7-3 0,6-5 0,6-6 0,5-2 0,4-2 0,3-3 0,1 0 0,0-4 0,0-4 0,1-5 0,1-3 0,2-1 0,3-2 0,2 1 0,8-5 0,8-5 0,13-6 0,5-5 0,1 1 0,-7 3 0,-11 5 0,-8 4 0,-9 2 0,-4 0 0,-3 0 0,0-1 0,1 0 0,0 0 0,2 0 0,-2 0 0,1 1 0,1 2 0,1 1 0,-2 7 0,-1 5 0,-2 10 0,-5 6 0,-4 7 0,-7 6 0,-2 3 0,-1-2 0,2-4 0,5-6 0,3-9 0,5-8 0,3-6 0,5-6 0,10-5 0,6-4 0,4 0 0,-2 1 0,-6 3 0,-4 1 0,0 2 0,-5 0 0,-1 0 0,-5 5 0,-2 3 0,-4 7 0,-3 2 0,-4 2 0,0-1 0,3 1 0,4-10 0,11-1 0,14-8 0,9 0 0,5 0 0,-3 0 0,-8 0 0,-7 2 0,-7 3 0,-4 3 0,-3 3 0,-2 0 0,-1 1 0,0-3 0,0-3 0,0-2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0:09.446"/>
    </inkml:context>
    <inkml:brush xml:id="br0">
      <inkml:brushProperty name="width" value="0.2" units="cm"/>
      <inkml:brushProperty name="height" value="0.2" units="cm"/>
      <inkml:brushProperty name="color" value="#ABA8A1"/>
    </inkml:brush>
  </inkml:definitions>
  <inkml:trace contextRef="#ctx0" brushRef="#br0">216 231 24575,'41'-40'0,"16"-5"0,20-3 0,-1 7 0,-14 12 0,-16 12 0,-16 10 0,-16 3 0,-14 4 0,-19 1 0,-10 4 0,-10 1 0,-7 4 0,-4 3 0,-4 2 0,2 4 0,1-1 0,3 1 0,4-2 0,3-2 0,3-1 0,6-4 0,4-3 0,7-2 0,6-4 0,7 0 0,4-1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2:20:14.303"/>
    </inkml:context>
    <inkml:brush xml:id="br0">
      <inkml:brushProperty name="width" value="0.05" units="cm"/>
      <inkml:brushProperty name="height" value="0.05" units="cm"/>
      <inkml:brushProperty name="color" value="#ABA8A1"/>
    </inkml:brush>
  </inkml:definitions>
  <inkml:trace contextRef="#ctx0" brushRef="#br0">313 277 24575,'1'-12'0,"3"-3"0,6-4 0,8 0 0,4 4 0,4 7 0,0 4 0,0 4 0,-4 0 0,-5 0 0,-1 0 0,-10-1 0,0-6 0,-5-7 0,2-13 0,1-6 0,1-2 0,0 5 0,-2 10 0,-2 8 0,-12 7 0,-21 7 0,-28 15 0,-27 23 0,39-12 0,0 3 0,3 2 0,2 0 0,-30 27 0,26-19 0,18-15 0,17-16 0,22-21 0,20-21 0,23-23 0,-18 21 0,0-1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346A8A-F64C-A642-B1F2-ABCB59CA8109}" type="datetimeFigureOut">
              <a:rPr lang="nl-NL" smtClean="0"/>
              <a:t>03-10-2023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DF66B-2C26-2841-AB3F-B7C06616FE90}" type="slidenum">
              <a:rPr lang="nl-NL" smtClean="0"/>
              <a:t>‹nr.›</a:t>
            </a:fld>
            <a:endParaRPr lang="nl-NL"/>
          </a:p>
        </p:txBody>
      </p:sp>
    </p:spTree>
    <p:extLst>
      <p:ext uri="{BB962C8B-B14F-4D97-AF65-F5344CB8AC3E}">
        <p14:creationId xmlns:p14="http://schemas.microsoft.com/office/powerpoint/2010/main" val="381315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7DDF66B-2C26-2841-AB3F-B7C06616FE90}" type="slidenum">
              <a:rPr lang="nl-NL" smtClean="0"/>
              <a:t>1</a:t>
            </a:fld>
            <a:endParaRPr lang="nl-NL"/>
          </a:p>
        </p:txBody>
      </p:sp>
    </p:spTree>
    <p:extLst>
      <p:ext uri="{BB962C8B-B14F-4D97-AF65-F5344CB8AC3E}">
        <p14:creationId xmlns:p14="http://schemas.microsoft.com/office/powerpoint/2010/main" val="2807914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7DDF66B-2C26-2841-AB3F-B7C06616FE90}" type="slidenum">
              <a:rPr lang="nl-NL" smtClean="0"/>
              <a:t>3</a:t>
            </a:fld>
            <a:endParaRPr lang="nl-NL"/>
          </a:p>
        </p:txBody>
      </p:sp>
    </p:spTree>
    <p:extLst>
      <p:ext uri="{BB962C8B-B14F-4D97-AF65-F5344CB8AC3E}">
        <p14:creationId xmlns:p14="http://schemas.microsoft.com/office/powerpoint/2010/main" val="3928115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7DDF66B-2C26-2841-AB3F-B7C06616FE90}" type="slidenum">
              <a:rPr lang="nl-NL" smtClean="0"/>
              <a:t>5</a:t>
            </a:fld>
            <a:endParaRPr lang="nl-NL"/>
          </a:p>
        </p:txBody>
      </p:sp>
    </p:spTree>
    <p:extLst>
      <p:ext uri="{BB962C8B-B14F-4D97-AF65-F5344CB8AC3E}">
        <p14:creationId xmlns:p14="http://schemas.microsoft.com/office/powerpoint/2010/main" val="1615009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7DDF66B-2C26-2841-AB3F-B7C06616FE90}" type="slidenum">
              <a:rPr lang="nl-NL" smtClean="0"/>
              <a:t>11</a:t>
            </a:fld>
            <a:endParaRPr lang="nl-NL"/>
          </a:p>
        </p:txBody>
      </p:sp>
    </p:spTree>
    <p:extLst>
      <p:ext uri="{BB962C8B-B14F-4D97-AF65-F5344CB8AC3E}">
        <p14:creationId xmlns:p14="http://schemas.microsoft.com/office/powerpoint/2010/main" val="50460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7DDF66B-2C26-2841-AB3F-B7C06616FE90}" type="slidenum">
              <a:rPr lang="nl-NL" smtClean="0"/>
              <a:t>18</a:t>
            </a:fld>
            <a:endParaRPr lang="nl-NL"/>
          </a:p>
        </p:txBody>
      </p:sp>
    </p:spTree>
    <p:extLst>
      <p:ext uri="{BB962C8B-B14F-4D97-AF65-F5344CB8AC3E}">
        <p14:creationId xmlns:p14="http://schemas.microsoft.com/office/powerpoint/2010/main" val="4237882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7DDF66B-2C26-2841-AB3F-B7C06616FE90}" type="slidenum">
              <a:rPr lang="nl-NL" smtClean="0"/>
              <a:t>24</a:t>
            </a:fld>
            <a:endParaRPr lang="nl-NL"/>
          </a:p>
        </p:txBody>
      </p:sp>
    </p:spTree>
    <p:extLst>
      <p:ext uri="{BB962C8B-B14F-4D97-AF65-F5344CB8AC3E}">
        <p14:creationId xmlns:p14="http://schemas.microsoft.com/office/powerpoint/2010/main" val="276469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a:t>Klik om stijl te bewerken</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a:t>Klik om stijl te bewerken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1D8BD707-D9CF-40AE-B4C6-C98DA3205C09}" type="datetimeFigureOut">
              <a:rPr lang="en-US" smtClean="0"/>
              <a:pPr/>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a:t>Klik om stijl te bewerken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D8BD707-D9CF-40AE-B4C6-C98DA3205C09}" type="datetimeFigureOut">
              <a:rPr lang="en-US" smtClean="0"/>
              <a:pPr/>
              <a:t>10/3/23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a:t>Klik om stijl te bewerken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D8BD707-D9CF-40AE-B4C6-C98DA3205C09}" type="datetimeFigureOut">
              <a:rPr lang="en-US" smtClean="0"/>
              <a:pPr/>
              <a:t>10/3/23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6" Type="http://schemas.openxmlformats.org/officeDocument/2006/relationships/image" Target="../media/image33.png"/><Relationship Id="rId21" Type="http://schemas.openxmlformats.org/officeDocument/2006/relationships/customXml" Target="../ink/ink8.xml"/><Relationship Id="rId42" Type="http://schemas.openxmlformats.org/officeDocument/2006/relationships/image" Target="../media/image41.png"/><Relationship Id="rId47" Type="http://schemas.openxmlformats.org/officeDocument/2006/relationships/customXml" Target="../ink/ink21.xml"/><Relationship Id="rId63" Type="http://schemas.openxmlformats.org/officeDocument/2006/relationships/customXml" Target="../ink/ink29.xml"/><Relationship Id="rId68" Type="http://schemas.openxmlformats.org/officeDocument/2006/relationships/image" Target="../media/image54.png"/><Relationship Id="rId16" Type="http://schemas.openxmlformats.org/officeDocument/2006/relationships/image" Target="../media/image28.png"/><Relationship Id="rId11" Type="http://schemas.openxmlformats.org/officeDocument/2006/relationships/customXml" Target="../ink/ink3.xml"/><Relationship Id="rId24" Type="http://schemas.openxmlformats.org/officeDocument/2006/relationships/image" Target="../media/image32.png"/><Relationship Id="rId32" Type="http://schemas.openxmlformats.org/officeDocument/2006/relationships/image" Target="../media/image36.png"/><Relationship Id="rId37" Type="http://schemas.openxmlformats.org/officeDocument/2006/relationships/customXml" Target="../ink/ink16.xml"/><Relationship Id="rId40" Type="http://schemas.openxmlformats.org/officeDocument/2006/relationships/image" Target="../media/image40.png"/><Relationship Id="rId45" Type="http://schemas.openxmlformats.org/officeDocument/2006/relationships/customXml" Target="../ink/ink20.xml"/><Relationship Id="rId53" Type="http://schemas.openxmlformats.org/officeDocument/2006/relationships/customXml" Target="../ink/ink24.xml"/><Relationship Id="rId58" Type="http://schemas.openxmlformats.org/officeDocument/2006/relationships/image" Target="../media/image49.png"/><Relationship Id="rId66" Type="http://schemas.openxmlformats.org/officeDocument/2006/relationships/image" Target="../media/image53.png"/><Relationship Id="rId74" Type="http://schemas.openxmlformats.org/officeDocument/2006/relationships/image" Target="../media/image57.png"/><Relationship Id="rId79" Type="http://schemas.openxmlformats.org/officeDocument/2006/relationships/customXml" Target="../ink/ink37.xml"/><Relationship Id="rId5" Type="http://schemas.openxmlformats.org/officeDocument/2006/relationships/image" Target="../media/image4.png"/><Relationship Id="rId61" Type="http://schemas.openxmlformats.org/officeDocument/2006/relationships/customXml" Target="../ink/ink28.xml"/><Relationship Id="rId19" Type="http://schemas.openxmlformats.org/officeDocument/2006/relationships/customXml" Target="../ink/ink7.xml"/><Relationship Id="rId14" Type="http://schemas.openxmlformats.org/officeDocument/2006/relationships/image" Target="../media/image27.png"/><Relationship Id="rId22" Type="http://schemas.openxmlformats.org/officeDocument/2006/relationships/image" Target="../media/image31.png"/><Relationship Id="rId27" Type="http://schemas.openxmlformats.org/officeDocument/2006/relationships/customXml" Target="../ink/ink11.xml"/><Relationship Id="rId30" Type="http://schemas.openxmlformats.org/officeDocument/2006/relationships/image" Target="../media/image35.png"/><Relationship Id="rId35" Type="http://schemas.openxmlformats.org/officeDocument/2006/relationships/customXml" Target="../ink/ink15.xml"/><Relationship Id="rId43" Type="http://schemas.openxmlformats.org/officeDocument/2006/relationships/customXml" Target="../ink/ink19.xml"/><Relationship Id="rId48" Type="http://schemas.openxmlformats.org/officeDocument/2006/relationships/image" Target="../media/image44.png"/><Relationship Id="rId56" Type="http://schemas.openxmlformats.org/officeDocument/2006/relationships/image" Target="../media/image48.png"/><Relationship Id="rId64" Type="http://schemas.openxmlformats.org/officeDocument/2006/relationships/image" Target="../media/image52.png"/><Relationship Id="rId69" Type="http://schemas.openxmlformats.org/officeDocument/2006/relationships/customXml" Target="../ink/ink32.xml"/><Relationship Id="rId77" Type="http://schemas.openxmlformats.org/officeDocument/2006/relationships/customXml" Target="../ink/ink36.xml"/><Relationship Id="rId8" Type="http://schemas.openxmlformats.org/officeDocument/2006/relationships/customXml" Target="../ink/ink1.xml"/><Relationship Id="rId51" Type="http://schemas.openxmlformats.org/officeDocument/2006/relationships/customXml" Target="../ink/ink23.xml"/><Relationship Id="rId72" Type="http://schemas.openxmlformats.org/officeDocument/2006/relationships/image" Target="../media/image56.png"/><Relationship Id="rId80" Type="http://schemas.openxmlformats.org/officeDocument/2006/relationships/image" Target="../media/image60.png"/><Relationship Id="rId3" Type="http://schemas.openxmlformats.org/officeDocument/2006/relationships/image" Target="../media/image23.jpeg"/><Relationship Id="rId12" Type="http://schemas.openxmlformats.org/officeDocument/2006/relationships/image" Target="../media/image26.png"/><Relationship Id="rId17" Type="http://schemas.openxmlformats.org/officeDocument/2006/relationships/customXml" Target="../ink/ink6.xml"/><Relationship Id="rId25" Type="http://schemas.openxmlformats.org/officeDocument/2006/relationships/customXml" Target="../ink/ink10.xml"/><Relationship Id="rId33" Type="http://schemas.openxmlformats.org/officeDocument/2006/relationships/customXml" Target="../ink/ink14.xml"/><Relationship Id="rId38" Type="http://schemas.openxmlformats.org/officeDocument/2006/relationships/image" Target="../media/image39.png"/><Relationship Id="rId46" Type="http://schemas.openxmlformats.org/officeDocument/2006/relationships/image" Target="../media/image43.png"/><Relationship Id="rId59" Type="http://schemas.openxmlformats.org/officeDocument/2006/relationships/customXml" Target="../ink/ink27.xml"/><Relationship Id="rId67" Type="http://schemas.openxmlformats.org/officeDocument/2006/relationships/customXml" Target="../ink/ink31.xml"/><Relationship Id="rId20" Type="http://schemas.openxmlformats.org/officeDocument/2006/relationships/image" Target="../media/image30.png"/><Relationship Id="rId41" Type="http://schemas.openxmlformats.org/officeDocument/2006/relationships/customXml" Target="../ink/ink18.xml"/><Relationship Id="rId54" Type="http://schemas.openxmlformats.org/officeDocument/2006/relationships/image" Target="../media/image47.png"/><Relationship Id="rId62" Type="http://schemas.openxmlformats.org/officeDocument/2006/relationships/image" Target="../media/image51.png"/><Relationship Id="rId70" Type="http://schemas.openxmlformats.org/officeDocument/2006/relationships/image" Target="../media/image55.png"/><Relationship Id="rId75" Type="http://schemas.openxmlformats.org/officeDocument/2006/relationships/customXml" Target="../ink/ink35.xml"/><Relationship Id="rId1" Type="http://schemas.openxmlformats.org/officeDocument/2006/relationships/slideLayout" Target="../slideLayouts/slideLayout7.xml"/><Relationship Id="rId6" Type="http://schemas.openxmlformats.org/officeDocument/2006/relationships/image" Target="../media/image3.png"/><Relationship Id="rId15" Type="http://schemas.openxmlformats.org/officeDocument/2006/relationships/customXml" Target="../ink/ink5.xml"/><Relationship Id="rId23" Type="http://schemas.openxmlformats.org/officeDocument/2006/relationships/customXml" Target="../ink/ink9.xml"/><Relationship Id="rId28" Type="http://schemas.openxmlformats.org/officeDocument/2006/relationships/image" Target="../media/image34.png"/><Relationship Id="rId36" Type="http://schemas.openxmlformats.org/officeDocument/2006/relationships/image" Target="../media/image38.png"/><Relationship Id="rId49" Type="http://schemas.openxmlformats.org/officeDocument/2006/relationships/customXml" Target="../ink/ink22.xml"/><Relationship Id="rId57" Type="http://schemas.openxmlformats.org/officeDocument/2006/relationships/customXml" Target="../ink/ink26.xml"/><Relationship Id="rId10" Type="http://schemas.openxmlformats.org/officeDocument/2006/relationships/customXml" Target="../ink/ink2.xml"/><Relationship Id="rId31" Type="http://schemas.openxmlformats.org/officeDocument/2006/relationships/customXml" Target="../ink/ink13.xml"/><Relationship Id="rId44" Type="http://schemas.openxmlformats.org/officeDocument/2006/relationships/image" Target="../media/image42.png"/><Relationship Id="rId52" Type="http://schemas.openxmlformats.org/officeDocument/2006/relationships/image" Target="../media/image46.png"/><Relationship Id="rId60" Type="http://schemas.openxmlformats.org/officeDocument/2006/relationships/image" Target="../media/image50.png"/><Relationship Id="rId65" Type="http://schemas.openxmlformats.org/officeDocument/2006/relationships/customXml" Target="../ink/ink30.xml"/><Relationship Id="rId73" Type="http://schemas.openxmlformats.org/officeDocument/2006/relationships/customXml" Target="../ink/ink34.xml"/><Relationship Id="rId78" Type="http://schemas.openxmlformats.org/officeDocument/2006/relationships/image" Target="../media/image59.png"/><Relationship Id="rId4" Type="http://schemas.openxmlformats.org/officeDocument/2006/relationships/image" Target="../media/image5.png"/><Relationship Id="rId9" Type="http://schemas.openxmlformats.org/officeDocument/2006/relationships/image" Target="../media/image25.png"/><Relationship Id="rId13" Type="http://schemas.openxmlformats.org/officeDocument/2006/relationships/customXml" Target="../ink/ink4.xml"/><Relationship Id="rId18" Type="http://schemas.openxmlformats.org/officeDocument/2006/relationships/image" Target="../media/image29.png"/><Relationship Id="rId39" Type="http://schemas.openxmlformats.org/officeDocument/2006/relationships/customXml" Target="../ink/ink17.xml"/><Relationship Id="rId34" Type="http://schemas.openxmlformats.org/officeDocument/2006/relationships/image" Target="../media/image37.png"/><Relationship Id="rId50" Type="http://schemas.openxmlformats.org/officeDocument/2006/relationships/image" Target="../media/image45.png"/><Relationship Id="rId55" Type="http://schemas.openxmlformats.org/officeDocument/2006/relationships/customXml" Target="../ink/ink25.xml"/><Relationship Id="rId76" Type="http://schemas.openxmlformats.org/officeDocument/2006/relationships/image" Target="../media/image58.png"/><Relationship Id="rId7" Type="http://schemas.openxmlformats.org/officeDocument/2006/relationships/image" Target="../media/image24.png"/><Relationship Id="rId71" Type="http://schemas.openxmlformats.org/officeDocument/2006/relationships/customXml" Target="../ink/ink33.xml"/><Relationship Id="rId2" Type="http://schemas.openxmlformats.org/officeDocument/2006/relationships/notesSlide" Target="../notesSlides/notesSlide4.xml"/><Relationship Id="rId29" Type="http://schemas.openxmlformats.org/officeDocument/2006/relationships/customXml" Target="../ink/ink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pn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g"/><Relationship Id="rId10" Type="http://schemas.openxmlformats.org/officeDocument/2006/relationships/image" Target="../media/image16.svg"/><Relationship Id="rId4" Type="http://schemas.openxmlformats.org/officeDocument/2006/relationships/image" Target="../media/image12.jp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60CC4954-F988-5279-57EB-87AED0F686AA}"/>
              </a:ext>
            </a:extLst>
          </p:cNvPr>
          <p:cNvCxnSpPr>
            <a:cxnSpLocks/>
          </p:cNvCxnSpPr>
          <p:nvPr/>
        </p:nvCxnSpPr>
        <p:spPr>
          <a:xfrm>
            <a:off x="4897339" y="3215514"/>
            <a:ext cx="1140946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3">
            <a:extLst>
              <a:ext uri="{FF2B5EF4-FFF2-40B4-BE49-F238E27FC236}">
                <a16:creationId xmlns:a16="http://schemas.microsoft.com/office/drawing/2014/main" id="{856FF624-2526-0ACD-C448-752926BEDFB7}"/>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cxnSp>
        <p:nvCxnSpPr>
          <p:cNvPr id="10" name="Rechte verbindingslijn 9">
            <a:extLst>
              <a:ext uri="{FF2B5EF4-FFF2-40B4-BE49-F238E27FC236}">
                <a16:creationId xmlns:a16="http://schemas.microsoft.com/office/drawing/2014/main" id="{C0172144-811A-B053-A8FE-F6AAC7912BB0}"/>
              </a:ext>
            </a:extLst>
          </p:cNvPr>
          <p:cNvCxnSpPr>
            <a:cxnSpLocks/>
          </p:cNvCxnSpPr>
          <p:nvPr/>
        </p:nvCxnSpPr>
        <p:spPr>
          <a:xfrm flipV="1">
            <a:off x="13965364" y="-10041"/>
            <a:ext cx="0" cy="1087576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reeform 5"/>
          <p:cNvSpPr/>
          <p:nvPr/>
        </p:nvSpPr>
        <p:spPr>
          <a:xfrm>
            <a:off x="10706426" y="-598546"/>
            <a:ext cx="4574146" cy="7628120"/>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3"/>
            <a:stretch>
              <a:fillRect r="-207620"/>
            </a:stretch>
          </a:blipFill>
        </p:spPr>
        <p:txBody>
          <a:bodyPr/>
          <a:lstStyle/>
          <a:p>
            <a:endParaRPr lang="nl-NL"/>
          </a:p>
        </p:txBody>
      </p:sp>
      <p:sp>
        <p:nvSpPr>
          <p:cNvPr id="12" name="TextBox 12"/>
          <p:cNvSpPr txBox="1"/>
          <p:nvPr/>
        </p:nvSpPr>
        <p:spPr>
          <a:xfrm>
            <a:off x="2791053" y="1136921"/>
            <a:ext cx="11174311" cy="1386238"/>
          </a:xfrm>
          <a:prstGeom prst="rect">
            <a:avLst/>
          </a:prstGeom>
        </p:spPr>
        <p:txBody>
          <a:bodyPr lIns="0" tIns="0" rIns="0" bIns="0" rtlCol="0" anchor="t">
            <a:spAutoFit/>
          </a:bodyPr>
          <a:lstStyle/>
          <a:p>
            <a:pPr>
              <a:lnSpc>
                <a:spcPts val="11268"/>
              </a:lnSpc>
            </a:pPr>
            <a:r>
              <a:rPr lang="en-US" sz="8048">
                <a:solidFill>
                  <a:srgbClr val="2A0000"/>
                </a:solidFill>
                <a:latin typeface="Yeseva One"/>
              </a:rPr>
              <a:t>JULIUS CAESAR</a:t>
            </a:r>
          </a:p>
        </p:txBody>
      </p:sp>
      <p:sp>
        <p:nvSpPr>
          <p:cNvPr id="13" name="TextBox 13"/>
          <p:cNvSpPr txBox="1"/>
          <p:nvPr/>
        </p:nvSpPr>
        <p:spPr>
          <a:xfrm>
            <a:off x="3629658" y="2257719"/>
            <a:ext cx="11174311" cy="921413"/>
          </a:xfrm>
          <a:prstGeom prst="rect">
            <a:avLst/>
          </a:prstGeom>
        </p:spPr>
        <p:txBody>
          <a:bodyPr lIns="0" tIns="0" rIns="0" bIns="0" rtlCol="0" anchor="t">
            <a:spAutoFit/>
          </a:bodyPr>
          <a:lstStyle/>
          <a:p>
            <a:pPr>
              <a:lnSpc>
                <a:spcPts val="7488"/>
              </a:lnSpc>
            </a:pPr>
            <a:r>
              <a:rPr lang="en-US" sz="5348">
                <a:solidFill>
                  <a:srgbClr val="C70501"/>
                </a:solidFill>
                <a:latin typeface="Yeseva One"/>
              </a:rPr>
              <a:t>EN DE ROMEINEN</a:t>
            </a:r>
          </a:p>
        </p:txBody>
      </p:sp>
      <p:sp>
        <p:nvSpPr>
          <p:cNvPr id="17" name="Tekstvak 16">
            <a:extLst>
              <a:ext uri="{FF2B5EF4-FFF2-40B4-BE49-F238E27FC236}">
                <a16:creationId xmlns:a16="http://schemas.microsoft.com/office/drawing/2014/main" id="{C6ADEA1C-2912-44C7-B655-B282F09D8CFE}"/>
              </a:ext>
            </a:extLst>
          </p:cNvPr>
          <p:cNvSpPr txBox="1"/>
          <p:nvPr/>
        </p:nvSpPr>
        <p:spPr>
          <a:xfrm>
            <a:off x="814928" y="7867933"/>
            <a:ext cx="9943224" cy="1131785"/>
          </a:xfrm>
          <a:prstGeom prst="rect">
            <a:avLst/>
          </a:prstGeom>
          <a:noFill/>
        </p:spPr>
        <p:txBody>
          <a:bodyPr wrap="square">
            <a:spAutoFit/>
          </a:bodyPr>
          <a:lstStyle/>
          <a:p>
            <a:pPr>
              <a:lnSpc>
                <a:spcPct val="150000"/>
              </a:lnSpc>
            </a:pPr>
            <a:r>
              <a:rPr lang="nl-NL" sz="2400" dirty="0">
                <a:solidFill>
                  <a:srgbClr val="420001"/>
                </a:solidFill>
                <a:latin typeface="Cambria" panose="02040503050406030204" pitchFamily="18" charset="0"/>
                <a:cs typeface="Abadi" panose="020F0502020204030204" pitchFamily="34" charset="0"/>
              </a:rPr>
              <a:t>De vorige keer hebben we het over de Romeinen gehad. Vandaag gaan we het hebben over Julius Caesar, de beroemdste Romein ooit!</a:t>
            </a:r>
            <a:endParaRPr lang="nl-NL" sz="2400" kern="100" dirty="0">
              <a:solidFill>
                <a:srgbClr val="420001"/>
              </a:solidFill>
              <a:effectLst/>
              <a:latin typeface="Cambria" panose="02040503050406030204" pitchFamily="18" charset="0"/>
              <a:ea typeface="Calibri" panose="020F0502020204030204" pitchFamily="34" charset="0"/>
              <a:cs typeface="Abadi" panose="020F0502020204030204" pitchFamily="34" charset="0"/>
            </a:endParaRPr>
          </a:p>
        </p:txBody>
      </p:sp>
      <p:pic>
        <p:nvPicPr>
          <p:cNvPr id="3078" name="Picture 6" descr="Download Ancient Rome - Colosseum - Full Size PNG Image - PNGkit">
            <a:extLst>
              <a:ext uri="{FF2B5EF4-FFF2-40B4-BE49-F238E27FC236}">
                <a16:creationId xmlns:a16="http://schemas.microsoft.com/office/drawing/2014/main" id="{38B88571-2963-41E8-A6EB-6BA7BD1EA8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837" y="2632280"/>
            <a:ext cx="5731079" cy="3740295"/>
          </a:xfrm>
          <a:prstGeom prst="rect">
            <a:avLst/>
          </a:prstGeom>
          <a:noFill/>
          <a:effectLst>
            <a:outerShdw blurRad="50800" dist="149246" algn="ctr" rotWithShape="0">
              <a:srgbClr val="420001">
                <a:alpha val="57119"/>
              </a:srgbClr>
            </a:outerShdw>
          </a:effectLst>
          <a:extLst>
            <a:ext uri="{909E8E84-426E-40DD-AFC4-6F175D3DCCD1}">
              <a14:hiddenFill xmlns:a14="http://schemas.microsoft.com/office/drawing/2010/main">
                <a:solidFill>
                  <a:srgbClr val="FFFFFF"/>
                </a:solidFill>
              </a14:hiddenFill>
            </a:ext>
          </a:extLst>
        </p:spPr>
      </p:pic>
      <p:cxnSp>
        <p:nvCxnSpPr>
          <p:cNvPr id="3" name="Rechte verbindingslijn 2">
            <a:extLst>
              <a:ext uri="{FF2B5EF4-FFF2-40B4-BE49-F238E27FC236}">
                <a16:creationId xmlns:a16="http://schemas.microsoft.com/office/drawing/2014/main" id="{520BB072-D457-50F4-593D-A03D41657C94}"/>
              </a:ext>
            </a:extLst>
          </p:cNvPr>
          <p:cNvCxnSpPr>
            <a:cxnSpLocks/>
          </p:cNvCxnSpPr>
          <p:nvPr/>
        </p:nvCxnSpPr>
        <p:spPr>
          <a:xfrm>
            <a:off x="0" y="1136921"/>
            <a:ext cx="943278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B3FC5635-0175-4EEC-03BA-97FEA7D267D8}"/>
              </a:ext>
            </a:extLst>
          </p:cNvPr>
          <p:cNvCxnSpPr>
            <a:cxnSpLocks/>
          </p:cNvCxnSpPr>
          <p:nvPr/>
        </p:nvCxnSpPr>
        <p:spPr>
          <a:xfrm flipV="1">
            <a:off x="457200" y="4726437"/>
            <a:ext cx="0" cy="557060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6"/>
          <p:cNvSpPr/>
          <p:nvPr/>
        </p:nvSpPr>
        <p:spPr>
          <a:xfrm rot="761983">
            <a:off x="10918521" y="4543187"/>
            <a:ext cx="6560004" cy="8610651"/>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3"/>
            <a:stretch>
              <a:fillRect l="-151246"/>
            </a:stretch>
          </a:blipFill>
        </p:spPr>
        <p:txBody>
          <a:bodyPr/>
          <a:lstStyle/>
          <a:p>
            <a:endParaRPr lang="nl-NL" dirty="0"/>
          </a:p>
        </p:txBody>
      </p:sp>
      <p:pic>
        <p:nvPicPr>
          <p:cNvPr id="27" name="Afbeelding 26" descr="Afbeelding met tekening&#10;&#10;Automatisch gegenereerde beschrijving">
            <a:extLst>
              <a:ext uri="{FF2B5EF4-FFF2-40B4-BE49-F238E27FC236}">
                <a16:creationId xmlns:a16="http://schemas.microsoft.com/office/drawing/2014/main" id="{E2822489-9E1F-F74E-B33E-2D3FFA3DF2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32" name="Tekstvak 31">
            <a:extLst>
              <a:ext uri="{FF2B5EF4-FFF2-40B4-BE49-F238E27FC236}">
                <a16:creationId xmlns:a16="http://schemas.microsoft.com/office/drawing/2014/main" id="{F118E6D0-8622-03C0-E766-7012F2D611C8}"/>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7" name="Freeform 7"/>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6"/>
            <a:stretch>
              <a:fillRect l="-7117" r="-11285" b="-8370"/>
            </a:stretch>
          </a:blipFill>
        </p:spPr>
        <p:txBody>
          <a:bodyPr/>
          <a:lstStyle/>
          <a:p>
            <a:endParaRPr lang="nl-NL"/>
          </a:p>
        </p:txBody>
      </p:sp>
      <p:sp>
        <p:nvSpPr>
          <p:cNvPr id="2" name="TextBox 1">
            <a:extLst>
              <a:ext uri="{FF2B5EF4-FFF2-40B4-BE49-F238E27FC236}">
                <a16:creationId xmlns:a16="http://schemas.microsoft.com/office/drawing/2014/main" id="{2D641D9A-BD50-5ECF-1F96-DCAB54F2D7F9}"/>
              </a:ext>
            </a:extLst>
          </p:cNvPr>
          <p:cNvSpPr txBox="1"/>
          <p:nvPr/>
        </p:nvSpPr>
        <p:spPr>
          <a:xfrm>
            <a:off x="13881010" y="623820"/>
            <a:ext cx="185133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rgbClr val="D99F8E"/>
                </a:solidFill>
                <a:latin typeface="Cambria"/>
                <a:ea typeface="Cambria"/>
                <a:cs typeface="Calibri"/>
              </a:rPr>
              <a:t>Les 2</a:t>
            </a:r>
            <a:endParaRPr lang="en-US" sz="4800" dirty="0">
              <a:solidFill>
                <a:srgbClr val="D99F8E"/>
              </a:solidFill>
              <a:latin typeface="Cambria"/>
              <a:ea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schermopname, tekst, kaart&#10;&#10;Automatisch gegenereerde beschrijving">
            <a:extLst>
              <a:ext uri="{FF2B5EF4-FFF2-40B4-BE49-F238E27FC236}">
                <a16:creationId xmlns:a16="http://schemas.microsoft.com/office/drawing/2014/main" id="{9F976C41-2455-4429-63E1-5CEBE6EE82CC}"/>
              </a:ext>
            </a:extLst>
          </p:cNvPr>
          <p:cNvPicPr>
            <a:picLocks noChangeAspect="1"/>
          </p:cNvPicPr>
          <p:nvPr/>
        </p:nvPicPr>
        <p:blipFill rotWithShape="1">
          <a:blip r:embed="rId2">
            <a:extLst>
              <a:ext uri="{28A0092B-C50C-407E-A947-70E740481C1C}">
                <a14:useLocalDpi xmlns:a14="http://schemas.microsoft.com/office/drawing/2010/main" val="0"/>
              </a:ext>
            </a:extLst>
          </a:blip>
          <a:srcRect l="20111" t="4967" r="21368" b="5259"/>
          <a:stretch/>
        </p:blipFill>
        <p:spPr>
          <a:xfrm>
            <a:off x="1346723" y="1570264"/>
            <a:ext cx="7023822" cy="6734180"/>
          </a:xfrm>
          <a:prstGeom prst="rect">
            <a:avLst/>
          </a:prstGeom>
          <a:ln w="171450" cmpd="tri">
            <a:solidFill>
              <a:srgbClr val="D99F8E"/>
            </a:solidFill>
            <a:extLst>
              <a:ext uri="{C807C97D-BFC1-408E-A445-0C87EB9F89A2}">
                <ask:lineSketchStyleProps xmlns:ask="http://schemas.microsoft.com/office/drawing/2018/sketchyshapes" sd="1219033472">
                  <a:custGeom>
                    <a:avLst/>
                    <a:gdLst>
                      <a:gd name="connsiteX0" fmla="*/ 0 w 5291361"/>
                      <a:gd name="connsiteY0" fmla="*/ 0 h 5073161"/>
                      <a:gd name="connsiteX1" fmla="*/ 555593 w 5291361"/>
                      <a:gd name="connsiteY1" fmla="*/ 0 h 5073161"/>
                      <a:gd name="connsiteX2" fmla="*/ 1217013 w 5291361"/>
                      <a:gd name="connsiteY2" fmla="*/ 0 h 5073161"/>
                      <a:gd name="connsiteX3" fmla="*/ 1984260 w 5291361"/>
                      <a:gd name="connsiteY3" fmla="*/ 0 h 5073161"/>
                      <a:gd name="connsiteX4" fmla="*/ 2539853 w 5291361"/>
                      <a:gd name="connsiteY4" fmla="*/ 0 h 5073161"/>
                      <a:gd name="connsiteX5" fmla="*/ 3254187 w 5291361"/>
                      <a:gd name="connsiteY5" fmla="*/ 0 h 5073161"/>
                      <a:gd name="connsiteX6" fmla="*/ 3809780 w 5291361"/>
                      <a:gd name="connsiteY6" fmla="*/ 0 h 5073161"/>
                      <a:gd name="connsiteX7" fmla="*/ 4471200 w 5291361"/>
                      <a:gd name="connsiteY7" fmla="*/ 0 h 5073161"/>
                      <a:gd name="connsiteX8" fmla="*/ 5291361 w 5291361"/>
                      <a:gd name="connsiteY8" fmla="*/ 0 h 5073161"/>
                      <a:gd name="connsiteX9" fmla="*/ 5291361 w 5291361"/>
                      <a:gd name="connsiteY9" fmla="*/ 481950 h 5073161"/>
                      <a:gd name="connsiteX10" fmla="*/ 5291361 w 5291361"/>
                      <a:gd name="connsiteY10" fmla="*/ 1217559 h 5073161"/>
                      <a:gd name="connsiteX11" fmla="*/ 5291361 w 5291361"/>
                      <a:gd name="connsiteY11" fmla="*/ 1851704 h 5073161"/>
                      <a:gd name="connsiteX12" fmla="*/ 5291361 w 5291361"/>
                      <a:gd name="connsiteY12" fmla="*/ 2587312 h 5073161"/>
                      <a:gd name="connsiteX13" fmla="*/ 5291361 w 5291361"/>
                      <a:gd name="connsiteY13" fmla="*/ 3272189 h 5073161"/>
                      <a:gd name="connsiteX14" fmla="*/ 5291361 w 5291361"/>
                      <a:gd name="connsiteY14" fmla="*/ 3855602 h 5073161"/>
                      <a:gd name="connsiteX15" fmla="*/ 5291361 w 5291361"/>
                      <a:gd name="connsiteY15" fmla="*/ 5073161 h 5073161"/>
                      <a:gd name="connsiteX16" fmla="*/ 4735768 w 5291361"/>
                      <a:gd name="connsiteY16" fmla="*/ 5073161 h 5073161"/>
                      <a:gd name="connsiteX17" fmla="*/ 4074348 w 5291361"/>
                      <a:gd name="connsiteY17" fmla="*/ 5073161 h 5073161"/>
                      <a:gd name="connsiteX18" fmla="*/ 3307101 w 5291361"/>
                      <a:gd name="connsiteY18" fmla="*/ 5073161 h 5073161"/>
                      <a:gd name="connsiteX19" fmla="*/ 2539853 w 5291361"/>
                      <a:gd name="connsiteY19" fmla="*/ 5073161 h 5073161"/>
                      <a:gd name="connsiteX20" fmla="*/ 1825520 w 5291361"/>
                      <a:gd name="connsiteY20" fmla="*/ 5073161 h 5073161"/>
                      <a:gd name="connsiteX21" fmla="*/ 1111186 w 5291361"/>
                      <a:gd name="connsiteY21" fmla="*/ 5073161 h 5073161"/>
                      <a:gd name="connsiteX22" fmla="*/ 0 w 5291361"/>
                      <a:gd name="connsiteY22" fmla="*/ 5073161 h 5073161"/>
                      <a:gd name="connsiteX23" fmla="*/ 0 w 5291361"/>
                      <a:gd name="connsiteY23" fmla="*/ 4540479 h 5073161"/>
                      <a:gd name="connsiteX24" fmla="*/ 0 w 5291361"/>
                      <a:gd name="connsiteY24" fmla="*/ 3906334 h 5073161"/>
                      <a:gd name="connsiteX25" fmla="*/ 0 w 5291361"/>
                      <a:gd name="connsiteY25" fmla="*/ 3272189 h 5073161"/>
                      <a:gd name="connsiteX26" fmla="*/ 0 w 5291361"/>
                      <a:gd name="connsiteY26" fmla="*/ 2790239 h 5073161"/>
                      <a:gd name="connsiteX27" fmla="*/ 0 w 5291361"/>
                      <a:gd name="connsiteY27" fmla="*/ 2105362 h 5073161"/>
                      <a:gd name="connsiteX28" fmla="*/ 0 w 5291361"/>
                      <a:gd name="connsiteY28" fmla="*/ 1623412 h 5073161"/>
                      <a:gd name="connsiteX29" fmla="*/ 0 w 5291361"/>
                      <a:gd name="connsiteY29" fmla="*/ 989266 h 5073161"/>
                      <a:gd name="connsiteX30" fmla="*/ 0 w 5291361"/>
                      <a:gd name="connsiteY30" fmla="*/ 0 h 507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1361" h="5073161" fill="none" extrusionOk="0">
                        <a:moveTo>
                          <a:pt x="0" y="0"/>
                        </a:moveTo>
                        <a:cubicBezTo>
                          <a:pt x="250370" y="-9300"/>
                          <a:pt x="322185" y="14120"/>
                          <a:pt x="555593" y="0"/>
                        </a:cubicBezTo>
                        <a:cubicBezTo>
                          <a:pt x="789001" y="-14120"/>
                          <a:pt x="959201" y="31648"/>
                          <a:pt x="1217013" y="0"/>
                        </a:cubicBezTo>
                        <a:cubicBezTo>
                          <a:pt x="1474825" y="-31648"/>
                          <a:pt x="1793787" y="-1830"/>
                          <a:pt x="1984260" y="0"/>
                        </a:cubicBezTo>
                        <a:cubicBezTo>
                          <a:pt x="2174733" y="1830"/>
                          <a:pt x="2300765" y="-19781"/>
                          <a:pt x="2539853" y="0"/>
                        </a:cubicBezTo>
                        <a:cubicBezTo>
                          <a:pt x="2778941" y="19781"/>
                          <a:pt x="2899735" y="-23946"/>
                          <a:pt x="3254187" y="0"/>
                        </a:cubicBezTo>
                        <a:cubicBezTo>
                          <a:pt x="3608639" y="23946"/>
                          <a:pt x="3602739" y="-15592"/>
                          <a:pt x="3809780" y="0"/>
                        </a:cubicBezTo>
                        <a:cubicBezTo>
                          <a:pt x="4016821" y="15592"/>
                          <a:pt x="4140945" y="-20781"/>
                          <a:pt x="4471200" y="0"/>
                        </a:cubicBezTo>
                        <a:cubicBezTo>
                          <a:pt x="4801455" y="20781"/>
                          <a:pt x="4987982" y="29859"/>
                          <a:pt x="5291361" y="0"/>
                        </a:cubicBezTo>
                        <a:cubicBezTo>
                          <a:pt x="5299111" y="183720"/>
                          <a:pt x="5277296" y="316763"/>
                          <a:pt x="5291361" y="481950"/>
                        </a:cubicBezTo>
                        <a:cubicBezTo>
                          <a:pt x="5305427" y="647137"/>
                          <a:pt x="5255897" y="1014212"/>
                          <a:pt x="5291361" y="1217559"/>
                        </a:cubicBezTo>
                        <a:cubicBezTo>
                          <a:pt x="5326825" y="1420906"/>
                          <a:pt x="5316133" y="1713187"/>
                          <a:pt x="5291361" y="1851704"/>
                        </a:cubicBezTo>
                        <a:cubicBezTo>
                          <a:pt x="5266589" y="1990221"/>
                          <a:pt x="5278853" y="2400117"/>
                          <a:pt x="5291361" y="2587312"/>
                        </a:cubicBezTo>
                        <a:cubicBezTo>
                          <a:pt x="5303869" y="2774507"/>
                          <a:pt x="5323343" y="2988435"/>
                          <a:pt x="5291361" y="3272189"/>
                        </a:cubicBezTo>
                        <a:cubicBezTo>
                          <a:pt x="5259379" y="3555943"/>
                          <a:pt x="5262670" y="3594103"/>
                          <a:pt x="5291361" y="3855602"/>
                        </a:cubicBezTo>
                        <a:cubicBezTo>
                          <a:pt x="5320052" y="4117101"/>
                          <a:pt x="5284726" y="4691491"/>
                          <a:pt x="5291361" y="5073161"/>
                        </a:cubicBezTo>
                        <a:cubicBezTo>
                          <a:pt x="5083530" y="5089920"/>
                          <a:pt x="4930072" y="5079437"/>
                          <a:pt x="4735768" y="5073161"/>
                        </a:cubicBezTo>
                        <a:cubicBezTo>
                          <a:pt x="4541464" y="5066885"/>
                          <a:pt x="4321077" y="5100842"/>
                          <a:pt x="4074348" y="5073161"/>
                        </a:cubicBezTo>
                        <a:cubicBezTo>
                          <a:pt x="3827619" y="5045480"/>
                          <a:pt x="3557238" y="5036566"/>
                          <a:pt x="3307101" y="5073161"/>
                        </a:cubicBezTo>
                        <a:cubicBezTo>
                          <a:pt x="3056964" y="5109756"/>
                          <a:pt x="2774699" y="5102325"/>
                          <a:pt x="2539853" y="5073161"/>
                        </a:cubicBezTo>
                        <a:cubicBezTo>
                          <a:pt x="2305007" y="5043997"/>
                          <a:pt x="2178901" y="5057315"/>
                          <a:pt x="1825520" y="5073161"/>
                        </a:cubicBezTo>
                        <a:cubicBezTo>
                          <a:pt x="1472139" y="5089007"/>
                          <a:pt x="1339089" y="5058371"/>
                          <a:pt x="1111186" y="5073161"/>
                        </a:cubicBezTo>
                        <a:cubicBezTo>
                          <a:pt x="883283" y="5087951"/>
                          <a:pt x="445798" y="5043348"/>
                          <a:pt x="0" y="5073161"/>
                        </a:cubicBezTo>
                        <a:cubicBezTo>
                          <a:pt x="13598" y="4929575"/>
                          <a:pt x="-9843" y="4696483"/>
                          <a:pt x="0" y="4540479"/>
                        </a:cubicBezTo>
                        <a:cubicBezTo>
                          <a:pt x="9843" y="4384475"/>
                          <a:pt x="-23252" y="4086652"/>
                          <a:pt x="0" y="3906334"/>
                        </a:cubicBezTo>
                        <a:cubicBezTo>
                          <a:pt x="23252" y="3726017"/>
                          <a:pt x="-25738" y="3536248"/>
                          <a:pt x="0" y="3272189"/>
                        </a:cubicBezTo>
                        <a:cubicBezTo>
                          <a:pt x="25738" y="3008131"/>
                          <a:pt x="-10875" y="2937861"/>
                          <a:pt x="0" y="2790239"/>
                        </a:cubicBezTo>
                        <a:cubicBezTo>
                          <a:pt x="10875" y="2642617"/>
                          <a:pt x="-15942" y="2406416"/>
                          <a:pt x="0" y="2105362"/>
                        </a:cubicBezTo>
                        <a:cubicBezTo>
                          <a:pt x="15942" y="1804308"/>
                          <a:pt x="-19309" y="1757627"/>
                          <a:pt x="0" y="1623412"/>
                        </a:cubicBezTo>
                        <a:cubicBezTo>
                          <a:pt x="19309" y="1489197"/>
                          <a:pt x="23048" y="1213784"/>
                          <a:pt x="0" y="989266"/>
                        </a:cubicBezTo>
                        <a:cubicBezTo>
                          <a:pt x="-23048" y="764748"/>
                          <a:pt x="16808" y="493937"/>
                          <a:pt x="0" y="0"/>
                        </a:cubicBezTo>
                        <a:close/>
                      </a:path>
                      <a:path w="5291361" h="5073161" stroke="0" extrusionOk="0">
                        <a:moveTo>
                          <a:pt x="0" y="0"/>
                        </a:moveTo>
                        <a:cubicBezTo>
                          <a:pt x="302461" y="-15800"/>
                          <a:pt x="317034" y="303"/>
                          <a:pt x="608507" y="0"/>
                        </a:cubicBezTo>
                        <a:cubicBezTo>
                          <a:pt x="899980" y="-303"/>
                          <a:pt x="893632" y="2348"/>
                          <a:pt x="1111186" y="0"/>
                        </a:cubicBezTo>
                        <a:cubicBezTo>
                          <a:pt x="1328740" y="-2348"/>
                          <a:pt x="1545794" y="7533"/>
                          <a:pt x="1878433" y="0"/>
                        </a:cubicBezTo>
                        <a:cubicBezTo>
                          <a:pt x="2211072" y="-7533"/>
                          <a:pt x="2268109" y="10515"/>
                          <a:pt x="2486940" y="0"/>
                        </a:cubicBezTo>
                        <a:cubicBezTo>
                          <a:pt x="2705771" y="-10515"/>
                          <a:pt x="2968350" y="21236"/>
                          <a:pt x="3095446" y="0"/>
                        </a:cubicBezTo>
                        <a:cubicBezTo>
                          <a:pt x="3222542" y="-21236"/>
                          <a:pt x="3706380" y="5360"/>
                          <a:pt x="3862694" y="0"/>
                        </a:cubicBezTo>
                        <a:cubicBezTo>
                          <a:pt x="4019008" y="-5360"/>
                          <a:pt x="4269079" y="-27425"/>
                          <a:pt x="4418286" y="0"/>
                        </a:cubicBezTo>
                        <a:cubicBezTo>
                          <a:pt x="4567493" y="27425"/>
                          <a:pt x="4956199" y="41582"/>
                          <a:pt x="5291361" y="0"/>
                        </a:cubicBezTo>
                        <a:cubicBezTo>
                          <a:pt x="5302402" y="198919"/>
                          <a:pt x="5317662" y="498346"/>
                          <a:pt x="5291361" y="735608"/>
                        </a:cubicBezTo>
                        <a:cubicBezTo>
                          <a:pt x="5265060" y="972870"/>
                          <a:pt x="5276455" y="1081855"/>
                          <a:pt x="5291361" y="1268290"/>
                        </a:cubicBezTo>
                        <a:cubicBezTo>
                          <a:pt x="5306267" y="1454725"/>
                          <a:pt x="5322150" y="1640248"/>
                          <a:pt x="5291361" y="1902435"/>
                        </a:cubicBezTo>
                        <a:cubicBezTo>
                          <a:pt x="5260572" y="2164623"/>
                          <a:pt x="5290718" y="2331112"/>
                          <a:pt x="5291361" y="2587312"/>
                        </a:cubicBezTo>
                        <a:cubicBezTo>
                          <a:pt x="5292004" y="2843512"/>
                          <a:pt x="5296932" y="2876173"/>
                          <a:pt x="5291361" y="3069262"/>
                        </a:cubicBezTo>
                        <a:cubicBezTo>
                          <a:pt x="5285791" y="3262351"/>
                          <a:pt x="5280805" y="3506400"/>
                          <a:pt x="5291361" y="3703408"/>
                        </a:cubicBezTo>
                        <a:cubicBezTo>
                          <a:pt x="5301917" y="3900416"/>
                          <a:pt x="5315163" y="4129610"/>
                          <a:pt x="5291361" y="4337553"/>
                        </a:cubicBezTo>
                        <a:cubicBezTo>
                          <a:pt x="5267559" y="4545496"/>
                          <a:pt x="5259561" y="4871291"/>
                          <a:pt x="5291361" y="5073161"/>
                        </a:cubicBezTo>
                        <a:cubicBezTo>
                          <a:pt x="5018001" y="5061295"/>
                          <a:pt x="4752308" y="5098864"/>
                          <a:pt x="4577027" y="5073161"/>
                        </a:cubicBezTo>
                        <a:cubicBezTo>
                          <a:pt x="4401746" y="5047458"/>
                          <a:pt x="4199094" y="5064372"/>
                          <a:pt x="3915607" y="5073161"/>
                        </a:cubicBezTo>
                        <a:cubicBezTo>
                          <a:pt x="3632120" y="5081950"/>
                          <a:pt x="3638433" y="5058864"/>
                          <a:pt x="3412928" y="5073161"/>
                        </a:cubicBezTo>
                        <a:cubicBezTo>
                          <a:pt x="3187423" y="5087458"/>
                          <a:pt x="3009695" y="5060212"/>
                          <a:pt x="2857335" y="5073161"/>
                        </a:cubicBezTo>
                        <a:cubicBezTo>
                          <a:pt x="2704975" y="5086110"/>
                          <a:pt x="2243785" y="5056719"/>
                          <a:pt x="2090088" y="5073161"/>
                        </a:cubicBezTo>
                        <a:cubicBezTo>
                          <a:pt x="1936391" y="5089603"/>
                          <a:pt x="1713711" y="5040506"/>
                          <a:pt x="1428667" y="5073161"/>
                        </a:cubicBezTo>
                        <a:cubicBezTo>
                          <a:pt x="1143623" y="5105816"/>
                          <a:pt x="1051142" y="5073128"/>
                          <a:pt x="873075" y="5073161"/>
                        </a:cubicBezTo>
                        <a:cubicBezTo>
                          <a:pt x="695008" y="5073194"/>
                          <a:pt x="245225" y="5069183"/>
                          <a:pt x="0" y="5073161"/>
                        </a:cubicBezTo>
                        <a:cubicBezTo>
                          <a:pt x="17732" y="4925826"/>
                          <a:pt x="407" y="4720724"/>
                          <a:pt x="0" y="4591211"/>
                        </a:cubicBezTo>
                        <a:cubicBezTo>
                          <a:pt x="-407" y="4461698"/>
                          <a:pt x="-12831" y="4210470"/>
                          <a:pt x="0" y="4109260"/>
                        </a:cubicBezTo>
                        <a:cubicBezTo>
                          <a:pt x="12831" y="4008050"/>
                          <a:pt x="6159" y="3604169"/>
                          <a:pt x="0" y="3424384"/>
                        </a:cubicBezTo>
                        <a:cubicBezTo>
                          <a:pt x="-6159" y="3244599"/>
                          <a:pt x="-391" y="3118614"/>
                          <a:pt x="0" y="2891702"/>
                        </a:cubicBezTo>
                        <a:cubicBezTo>
                          <a:pt x="391" y="2664790"/>
                          <a:pt x="-30517" y="2308758"/>
                          <a:pt x="0" y="2156093"/>
                        </a:cubicBezTo>
                        <a:cubicBezTo>
                          <a:pt x="30517" y="2003428"/>
                          <a:pt x="12894" y="1792037"/>
                          <a:pt x="0" y="1572680"/>
                        </a:cubicBezTo>
                        <a:cubicBezTo>
                          <a:pt x="-12894" y="1353323"/>
                          <a:pt x="-17" y="1200919"/>
                          <a:pt x="0" y="1090730"/>
                        </a:cubicBezTo>
                        <a:cubicBezTo>
                          <a:pt x="17" y="980541"/>
                          <a:pt x="35997" y="245277"/>
                          <a:pt x="0" y="0"/>
                        </a:cubicBezTo>
                        <a:close/>
                      </a:path>
                    </a:pathLst>
                  </a:custGeom>
                  <ask:type>
                    <ask:lineSketchNone/>
                  </ask:type>
                </ask:lineSketchStyleProps>
              </a:ext>
            </a:extLst>
          </a:ln>
        </p:spPr>
      </p:pic>
      <p:pic>
        <p:nvPicPr>
          <p:cNvPr id="10" name="Afbeelding 9" descr="Afbeelding met kaart&#10;&#10;Automatisch gegenereerde beschrijving">
            <a:extLst>
              <a:ext uri="{FF2B5EF4-FFF2-40B4-BE49-F238E27FC236}">
                <a16:creationId xmlns:a16="http://schemas.microsoft.com/office/drawing/2014/main" id="{0D0FB4AA-11EB-48C2-84C9-D2C8FDC28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854" y="4625353"/>
            <a:ext cx="2199170" cy="2033746"/>
          </a:xfrm>
          <a:prstGeom prst="rect">
            <a:avLst/>
          </a:prstGeom>
        </p:spPr>
      </p:pic>
      <p:sp>
        <p:nvSpPr>
          <p:cNvPr id="2" name="Freeform 3">
            <a:extLst>
              <a:ext uri="{FF2B5EF4-FFF2-40B4-BE49-F238E27FC236}">
                <a16:creationId xmlns:a16="http://schemas.microsoft.com/office/drawing/2014/main" id="{9ED1F160-0FD2-0117-CE19-874B9B8B1B78}"/>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3" name="Freeform 7">
            <a:extLst>
              <a:ext uri="{FF2B5EF4-FFF2-40B4-BE49-F238E27FC236}">
                <a16:creationId xmlns:a16="http://schemas.microsoft.com/office/drawing/2014/main" id="{776D616E-55DB-A8E9-6D82-18F22EFFB3B9}"/>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4"/>
            <a:stretch>
              <a:fillRect l="-7117" r="-11285" b="-8370"/>
            </a:stretch>
          </a:blipFill>
        </p:spPr>
        <p:txBody>
          <a:bodyPr/>
          <a:lstStyle/>
          <a:p>
            <a:endParaRPr lang="nl-NL"/>
          </a:p>
        </p:txBody>
      </p:sp>
      <p:pic>
        <p:nvPicPr>
          <p:cNvPr id="4" name="Afbeelding 3" descr="Afbeelding met tekening&#10;&#10;Automatisch gegenereerde beschrijving">
            <a:extLst>
              <a:ext uri="{FF2B5EF4-FFF2-40B4-BE49-F238E27FC236}">
                <a16:creationId xmlns:a16="http://schemas.microsoft.com/office/drawing/2014/main" id="{D1EFA311-4CF9-E69A-C435-DF6513D4F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1DA325AB-5C96-2B83-409C-3E905E7C3172}"/>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6" name="Tekstvak 5">
            <a:extLst>
              <a:ext uri="{FF2B5EF4-FFF2-40B4-BE49-F238E27FC236}">
                <a16:creationId xmlns:a16="http://schemas.microsoft.com/office/drawing/2014/main" id="{9B3FB864-386F-6DCF-D96A-EDEC3F8F13F9}"/>
              </a:ext>
            </a:extLst>
          </p:cNvPr>
          <p:cNvSpPr txBox="1"/>
          <p:nvPr/>
        </p:nvSpPr>
        <p:spPr>
          <a:xfrm>
            <a:off x="9144000" y="3989338"/>
            <a:ext cx="6740127" cy="2308324"/>
          </a:xfrm>
          <a:prstGeom prst="rect">
            <a:avLst/>
          </a:prstGeom>
          <a:noFill/>
        </p:spPr>
        <p:txBody>
          <a:bodyPr wrap="square" rtlCol="0">
            <a:spAutoFit/>
          </a:bodyPr>
          <a:lstStyle/>
          <a:p>
            <a:r>
              <a:rPr lang="nl-NL" sz="2400" b="0" i="0" u="none" strike="noStrike" dirty="0">
                <a:solidFill>
                  <a:srgbClr val="AE3026"/>
                </a:solidFill>
                <a:effectLst/>
                <a:latin typeface="Cambria" panose="02040503050406030204" pitchFamily="18" charset="0"/>
              </a:rPr>
              <a:t>Toen Caesar geboren werd was het Romeinse Rijk al groot. Het lie</a:t>
            </a:r>
            <a:r>
              <a:rPr lang="nl-NL" sz="2400" dirty="0">
                <a:solidFill>
                  <a:srgbClr val="AE3026"/>
                </a:solidFill>
                <a:latin typeface="Cambria" panose="02040503050406030204" pitchFamily="18" charset="0"/>
              </a:rPr>
              <a:t>p helemaal van Portugal en Spanje tot aan Griekenland en Turkije. Rome lag er precies middenin!</a:t>
            </a:r>
          </a:p>
          <a:p>
            <a:endParaRPr lang="nl-NL" sz="2400" b="0" i="0" u="none" strike="noStrike" dirty="0">
              <a:solidFill>
                <a:srgbClr val="AE3026"/>
              </a:solidFill>
              <a:effectLst/>
              <a:latin typeface="Cambria" panose="02040503050406030204" pitchFamily="18" charset="0"/>
            </a:endParaRPr>
          </a:p>
          <a:p>
            <a:r>
              <a:rPr lang="nl-NL" sz="2400" b="0" i="0" u="none" strike="noStrike" dirty="0">
                <a:solidFill>
                  <a:srgbClr val="AE3026"/>
                </a:solidFill>
                <a:effectLst/>
                <a:latin typeface="Cambria" panose="02040503050406030204" pitchFamily="18" charset="0"/>
              </a:rPr>
              <a:t>Maar… het rijk zou nog veel groter worden.</a:t>
            </a:r>
            <a:endParaRPr lang="nl-NL" sz="2400" dirty="0">
              <a:solidFill>
                <a:srgbClr val="AE3026"/>
              </a:solidFill>
              <a:latin typeface="Cambria" panose="02040503050406030204" pitchFamily="18" charset="0"/>
            </a:endParaRPr>
          </a:p>
        </p:txBody>
      </p:sp>
      <p:cxnSp>
        <p:nvCxnSpPr>
          <p:cNvPr id="11" name="Kromme verbindingslijn 10">
            <a:extLst>
              <a:ext uri="{FF2B5EF4-FFF2-40B4-BE49-F238E27FC236}">
                <a16:creationId xmlns:a16="http://schemas.microsoft.com/office/drawing/2014/main" id="{BA4A4DCB-3B9E-7645-0F28-919220222BFE}"/>
              </a:ext>
            </a:extLst>
          </p:cNvPr>
          <p:cNvCxnSpPr>
            <a:cxnSpLocks/>
          </p:cNvCxnSpPr>
          <p:nvPr/>
        </p:nvCxnSpPr>
        <p:spPr>
          <a:xfrm rot="10800000" flipV="1">
            <a:off x="4347557" y="3373490"/>
            <a:ext cx="3055335" cy="2503607"/>
          </a:xfrm>
          <a:prstGeom prst="curvedConnector3">
            <a:avLst>
              <a:gd name="adj1" fmla="val 50000"/>
            </a:avLst>
          </a:prstGeom>
          <a:ln w="152400">
            <a:solidFill>
              <a:srgbClr val="AE3026"/>
            </a:solidFill>
            <a:headEnd type="none"/>
            <a:tailEnd type="stealth" w="med" len="sm"/>
          </a:ln>
          <a:effectLst>
            <a:outerShdw blurRad="50800" dist="50800" sx="101000" sy="101000" algn="ctr" rotWithShape="0">
              <a:srgbClr val="420001">
                <a:alpha val="72000"/>
              </a:srgbClr>
            </a:outerShdw>
          </a:effectLst>
        </p:spPr>
        <p:style>
          <a:lnRef idx="1">
            <a:schemeClr val="accent1"/>
          </a:lnRef>
          <a:fillRef idx="0">
            <a:schemeClr val="accent1"/>
          </a:fillRef>
          <a:effectRef idx="0">
            <a:schemeClr val="accent1"/>
          </a:effectRef>
          <a:fontRef idx="minor">
            <a:schemeClr val="tx1"/>
          </a:fontRef>
        </p:style>
      </p:cxnSp>
      <p:sp>
        <p:nvSpPr>
          <p:cNvPr id="7" name="Rechthoek 6">
            <a:extLst>
              <a:ext uri="{FF2B5EF4-FFF2-40B4-BE49-F238E27FC236}">
                <a16:creationId xmlns:a16="http://schemas.microsoft.com/office/drawing/2014/main" id="{5104F2B9-B7B0-C4E6-F17C-A5ABE2725884}"/>
              </a:ext>
            </a:extLst>
          </p:cNvPr>
          <p:cNvSpPr/>
          <p:nvPr/>
        </p:nvSpPr>
        <p:spPr>
          <a:xfrm>
            <a:off x="6799146" y="2725734"/>
            <a:ext cx="2193526" cy="744149"/>
          </a:xfrm>
          <a:prstGeom prst="rect">
            <a:avLst/>
          </a:prstGeom>
          <a:solidFill>
            <a:srgbClr val="AE3026"/>
          </a:solidFill>
          <a:ln>
            <a:noFill/>
          </a:ln>
          <a:effectLst>
            <a:outerShdw blurRad="50800" dist="50800" dir="5400000" sx="98621" sy="98621" algn="ctr" rotWithShape="0">
              <a:srgbClr val="AE3026">
                <a:alpha val="73082"/>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D1C5D5A1-6E6A-7B8F-7C00-909D6B016705}"/>
              </a:ext>
            </a:extLst>
          </p:cNvPr>
          <p:cNvSpPr txBox="1"/>
          <p:nvPr/>
        </p:nvSpPr>
        <p:spPr>
          <a:xfrm>
            <a:off x="6799146" y="2841574"/>
            <a:ext cx="2193526" cy="584775"/>
          </a:xfrm>
          <a:prstGeom prst="rect">
            <a:avLst/>
          </a:prstGeom>
          <a:noFill/>
        </p:spPr>
        <p:txBody>
          <a:bodyPr wrap="square" rtlCol="0">
            <a:spAutoFit/>
          </a:bodyPr>
          <a:lstStyle/>
          <a:p>
            <a:pPr algn="ctr"/>
            <a:r>
              <a:rPr lang="nl-NL" sz="3200" b="1" dirty="0">
                <a:solidFill>
                  <a:schemeClr val="bg1"/>
                </a:solidFill>
                <a:latin typeface="Cambria" panose="02040503050406030204" pitchFamily="18" charset="0"/>
              </a:rPr>
              <a:t>ROME</a:t>
            </a:r>
            <a:endParaRPr lang="nl-NL" b="1"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Debate In The Early Roman Senate Painting by Severino Baraldi - Pixels">
            <a:extLst>
              <a:ext uri="{FF2B5EF4-FFF2-40B4-BE49-F238E27FC236}">
                <a16:creationId xmlns:a16="http://schemas.microsoft.com/office/drawing/2014/main" id="{AD2337F7-50F2-93A6-EC65-E73A09207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52" y="24095"/>
            <a:ext cx="11430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kleding, Menselijk gezicht, tekenfilm, kunst&#10;&#10;Automatisch gegenereerde beschrijving">
            <a:extLst>
              <a:ext uri="{FF2B5EF4-FFF2-40B4-BE49-F238E27FC236}">
                <a16:creationId xmlns:a16="http://schemas.microsoft.com/office/drawing/2014/main" id="{79DC5364-DF0D-B5CD-9954-E8986AE91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718" y="3049817"/>
            <a:ext cx="6641001" cy="6641001"/>
          </a:xfrm>
          <a:prstGeom prst="rect">
            <a:avLst/>
          </a:prstGeom>
        </p:spPr>
      </p:pic>
      <p:sp>
        <p:nvSpPr>
          <p:cNvPr id="2" name="Freeform 3">
            <a:extLst>
              <a:ext uri="{FF2B5EF4-FFF2-40B4-BE49-F238E27FC236}">
                <a16:creationId xmlns:a16="http://schemas.microsoft.com/office/drawing/2014/main" id="{7F8F5BFE-D011-883C-06FB-E2FCB44A260D}"/>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3" name="Freeform 7">
            <a:extLst>
              <a:ext uri="{FF2B5EF4-FFF2-40B4-BE49-F238E27FC236}">
                <a16:creationId xmlns:a16="http://schemas.microsoft.com/office/drawing/2014/main" id="{9622CC27-661A-4F57-5064-8319CA42F629}"/>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5"/>
            <a:stretch>
              <a:fillRect l="-7117" r="-11285" b="-8370"/>
            </a:stretch>
          </a:blipFill>
        </p:spPr>
        <p:txBody>
          <a:bodyPr/>
          <a:lstStyle/>
          <a:p>
            <a:endParaRPr lang="nl-NL"/>
          </a:p>
        </p:txBody>
      </p:sp>
      <p:pic>
        <p:nvPicPr>
          <p:cNvPr id="4" name="Afbeelding 3" descr="Afbeelding met tekening&#10;&#10;Automatisch gegenereerde beschrijving">
            <a:extLst>
              <a:ext uri="{FF2B5EF4-FFF2-40B4-BE49-F238E27FC236}">
                <a16:creationId xmlns:a16="http://schemas.microsoft.com/office/drawing/2014/main" id="{2779A775-E5C6-2F5D-D720-F0DB5B7A43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59C66BF9-867C-CD3E-BDD1-86D6A22E308C}"/>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14" name="Tekstvak 13">
            <a:extLst>
              <a:ext uri="{FF2B5EF4-FFF2-40B4-BE49-F238E27FC236}">
                <a16:creationId xmlns:a16="http://schemas.microsoft.com/office/drawing/2014/main" id="{30CA84CF-FA91-4CAF-7ACB-7926EA586F8E}"/>
              </a:ext>
            </a:extLst>
          </p:cNvPr>
          <p:cNvSpPr txBox="1"/>
          <p:nvPr/>
        </p:nvSpPr>
        <p:spPr>
          <a:xfrm>
            <a:off x="12143191" y="2327344"/>
            <a:ext cx="3486525" cy="5632311"/>
          </a:xfrm>
          <a:prstGeom prst="rect">
            <a:avLst/>
          </a:prstGeom>
          <a:noFill/>
        </p:spPr>
        <p:txBody>
          <a:bodyPr wrap="square" rtlCol="0">
            <a:spAutoFit/>
          </a:bodyPr>
          <a:lstStyle/>
          <a:p>
            <a:pPr algn="just"/>
            <a:r>
              <a:rPr lang="nl-NL" sz="2400" b="0" i="0" u="none" strike="noStrike" dirty="0">
                <a:solidFill>
                  <a:srgbClr val="AE3026"/>
                </a:solidFill>
                <a:effectLst/>
                <a:latin typeface="Cambria" panose="02040503050406030204" pitchFamily="18" charset="0"/>
              </a:rPr>
              <a:t>Wie was er de baas in dat grote rijk?</a:t>
            </a:r>
          </a:p>
          <a:p>
            <a:pPr algn="just"/>
            <a:endParaRPr lang="nl-NL" sz="2400" dirty="0">
              <a:solidFill>
                <a:srgbClr val="AE3026"/>
              </a:solidFill>
              <a:latin typeface="Cambria" panose="02040503050406030204" pitchFamily="18" charset="0"/>
            </a:endParaRPr>
          </a:p>
          <a:p>
            <a:pPr algn="just"/>
            <a:r>
              <a:rPr lang="nl-NL" sz="2400" b="0" i="0" u="none" strike="noStrike" dirty="0">
                <a:solidFill>
                  <a:srgbClr val="AE3026"/>
                </a:solidFill>
                <a:effectLst/>
                <a:latin typeface="Cambria" panose="02040503050406030204" pitchFamily="18" charset="0"/>
              </a:rPr>
              <a:t>In Rome hadden ze geen koning. Daar hielden de Romeinen niet van! De macht moest bij het volk liggen. </a:t>
            </a:r>
          </a:p>
          <a:p>
            <a:pPr algn="just"/>
            <a:endParaRPr lang="nl-NL" sz="2400" dirty="0">
              <a:solidFill>
                <a:srgbClr val="AE3026"/>
              </a:solidFill>
              <a:latin typeface="Cambria" panose="02040503050406030204" pitchFamily="18" charset="0"/>
            </a:endParaRPr>
          </a:p>
          <a:p>
            <a:pPr algn="just"/>
            <a:r>
              <a:rPr lang="nl-NL" sz="2400" dirty="0">
                <a:solidFill>
                  <a:srgbClr val="AE3026"/>
                </a:solidFill>
                <a:latin typeface="Cambria" panose="02040503050406030204" pitchFamily="18" charset="0"/>
              </a:rPr>
              <a:t>Het volk mocht ieder jaar 2 leiders kiezen. Die twee mochten Rome en het Romeinse Rijk dan samen besturen. Deze leiders heetten </a:t>
            </a:r>
            <a:r>
              <a:rPr lang="nl-NL" sz="2400" b="1" dirty="0">
                <a:solidFill>
                  <a:srgbClr val="AE3026"/>
                </a:solidFill>
                <a:latin typeface="Cambria" panose="02040503050406030204" pitchFamily="18" charset="0"/>
              </a:rPr>
              <a:t>consuls.</a:t>
            </a:r>
            <a:endParaRPr lang="nl-NL" sz="2400" dirty="0">
              <a:solidFill>
                <a:srgbClr val="AE3026"/>
              </a:solidFill>
              <a:latin typeface="Cambria" panose="02040503050406030204" pitchFamily="18" charset="0"/>
            </a:endParaRPr>
          </a:p>
        </p:txBody>
      </p:sp>
      <p:pic>
        <p:nvPicPr>
          <p:cNvPr id="7" name="Afbeelding 6" descr="Afbeelding met tekenfilm, clipart, illustratie, Animatie&#10;&#10;Automatisch gegenereerde beschrijving">
            <a:extLst>
              <a:ext uri="{FF2B5EF4-FFF2-40B4-BE49-F238E27FC236}">
                <a16:creationId xmlns:a16="http://schemas.microsoft.com/office/drawing/2014/main" id="{777F0C92-B378-F82E-A98D-50FE26925B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738" y="3370960"/>
            <a:ext cx="5998716" cy="5998716"/>
          </a:xfrm>
          <a:prstGeom prst="rect">
            <a:avLst/>
          </a:prstGeom>
        </p:spPr>
      </p:pic>
      <mc:AlternateContent xmlns:mc="http://schemas.openxmlformats.org/markup-compatibility/2006">
        <mc:Choice xmlns:p14="http://schemas.microsoft.com/office/powerpoint/2010/main" Requires="p14">
          <p:contentPart p14:bwMode="auto" r:id="rId8">
            <p14:nvContentPartPr>
              <p14:cNvPr id="22" name="Inkt 21">
                <a:extLst>
                  <a:ext uri="{FF2B5EF4-FFF2-40B4-BE49-F238E27FC236}">
                    <a16:creationId xmlns:a16="http://schemas.microsoft.com/office/drawing/2014/main" id="{57BB3A69-2F7E-F2A3-1EFF-B65D7DC7B121}"/>
                  </a:ext>
                </a:extLst>
              </p14:cNvPr>
              <p14:cNvContentPartPr/>
              <p14:nvPr/>
            </p14:nvContentPartPr>
            <p14:xfrm>
              <a:off x="7214979" y="9286701"/>
              <a:ext cx="360" cy="360"/>
            </p14:xfrm>
          </p:contentPart>
        </mc:Choice>
        <mc:Fallback>
          <p:pic>
            <p:nvPicPr>
              <p:cNvPr id="22" name="Inkt 21">
                <a:extLst>
                  <a:ext uri="{FF2B5EF4-FFF2-40B4-BE49-F238E27FC236}">
                    <a16:creationId xmlns:a16="http://schemas.microsoft.com/office/drawing/2014/main" id="{57BB3A69-2F7E-F2A3-1EFF-B65D7DC7B121}"/>
                  </a:ext>
                </a:extLst>
              </p:cNvPr>
              <p:cNvPicPr/>
              <p:nvPr/>
            </p:nvPicPr>
            <p:blipFill>
              <a:blip r:embed="rId9"/>
              <a:stretch>
                <a:fillRect/>
              </a:stretch>
            </p:blipFill>
            <p:spPr>
              <a:xfrm>
                <a:off x="7208859" y="9280581"/>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3" name="Inkt 22">
                <a:extLst>
                  <a:ext uri="{FF2B5EF4-FFF2-40B4-BE49-F238E27FC236}">
                    <a16:creationId xmlns:a16="http://schemas.microsoft.com/office/drawing/2014/main" id="{D3F319A0-C07E-2AD3-EE57-E4D3050F277A}"/>
                  </a:ext>
                </a:extLst>
              </p14:cNvPr>
              <p14:cNvContentPartPr/>
              <p14:nvPr/>
            </p14:nvContentPartPr>
            <p14:xfrm>
              <a:off x="6985659" y="9292821"/>
              <a:ext cx="360" cy="360"/>
            </p14:xfrm>
          </p:contentPart>
        </mc:Choice>
        <mc:Fallback>
          <p:pic>
            <p:nvPicPr>
              <p:cNvPr id="23" name="Inkt 22">
                <a:extLst>
                  <a:ext uri="{FF2B5EF4-FFF2-40B4-BE49-F238E27FC236}">
                    <a16:creationId xmlns:a16="http://schemas.microsoft.com/office/drawing/2014/main" id="{D3F319A0-C07E-2AD3-EE57-E4D3050F277A}"/>
                  </a:ext>
                </a:extLst>
              </p:cNvPr>
              <p:cNvPicPr/>
              <p:nvPr/>
            </p:nvPicPr>
            <p:blipFill>
              <a:blip r:embed="rId9"/>
              <a:stretch>
                <a:fillRect/>
              </a:stretch>
            </p:blipFill>
            <p:spPr>
              <a:xfrm>
                <a:off x="6979539" y="9286701"/>
                <a:ext cx="12600" cy="12600"/>
              </a:xfrm>
              <a:prstGeom prst="rect">
                <a:avLst/>
              </a:prstGeom>
            </p:spPr>
          </p:pic>
        </mc:Fallback>
      </mc:AlternateContent>
      <p:grpSp>
        <p:nvGrpSpPr>
          <p:cNvPr id="27" name="Groep 26">
            <a:extLst>
              <a:ext uri="{FF2B5EF4-FFF2-40B4-BE49-F238E27FC236}">
                <a16:creationId xmlns:a16="http://schemas.microsoft.com/office/drawing/2014/main" id="{4FA6F41C-2397-2F3B-F8D7-A00A6D8E60F7}"/>
              </a:ext>
            </a:extLst>
          </p:cNvPr>
          <p:cNvGrpSpPr/>
          <p:nvPr/>
        </p:nvGrpSpPr>
        <p:grpSpPr>
          <a:xfrm>
            <a:off x="6701979" y="9091581"/>
            <a:ext cx="91800" cy="65520"/>
            <a:chOff x="6701979" y="9091581"/>
            <a:chExt cx="91800" cy="65520"/>
          </a:xfrm>
        </p:grpSpPr>
        <mc:AlternateContent xmlns:mc="http://schemas.openxmlformats.org/markup-compatibility/2006">
          <mc:Choice xmlns:p14="http://schemas.microsoft.com/office/powerpoint/2010/main" Requires="p14">
            <p:contentPart p14:bwMode="auto" r:id="rId11">
              <p14:nvContentPartPr>
                <p14:cNvPr id="24" name="Inkt 23">
                  <a:extLst>
                    <a:ext uri="{FF2B5EF4-FFF2-40B4-BE49-F238E27FC236}">
                      <a16:creationId xmlns:a16="http://schemas.microsoft.com/office/drawing/2014/main" id="{7B8A0E90-8AFA-16EA-F1DE-C31245D7B4EE}"/>
                    </a:ext>
                  </a:extLst>
                </p14:cNvPr>
                <p14:cNvContentPartPr/>
                <p14:nvPr/>
              </p14:nvContentPartPr>
              <p14:xfrm>
                <a:off x="6701979" y="9095901"/>
                <a:ext cx="91800" cy="61200"/>
              </p14:xfrm>
            </p:contentPart>
          </mc:Choice>
          <mc:Fallback>
            <p:pic>
              <p:nvPicPr>
                <p:cNvPr id="24" name="Inkt 23">
                  <a:extLst>
                    <a:ext uri="{FF2B5EF4-FFF2-40B4-BE49-F238E27FC236}">
                      <a16:creationId xmlns:a16="http://schemas.microsoft.com/office/drawing/2014/main" id="{7B8A0E90-8AFA-16EA-F1DE-C31245D7B4EE}"/>
                    </a:ext>
                  </a:extLst>
                </p:cNvPr>
                <p:cNvPicPr/>
                <p:nvPr/>
              </p:nvPicPr>
              <p:blipFill>
                <a:blip r:embed="rId12"/>
                <a:stretch>
                  <a:fillRect/>
                </a:stretch>
              </p:blipFill>
              <p:spPr>
                <a:xfrm>
                  <a:off x="6665979" y="9060261"/>
                  <a:ext cx="16344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5" name="Inkt 24">
                  <a:extLst>
                    <a:ext uri="{FF2B5EF4-FFF2-40B4-BE49-F238E27FC236}">
                      <a16:creationId xmlns:a16="http://schemas.microsoft.com/office/drawing/2014/main" id="{7AE66054-E474-C0B0-8F78-F53C1ED64039}"/>
                    </a:ext>
                  </a:extLst>
                </p14:cNvPr>
                <p14:cNvContentPartPr/>
                <p14:nvPr/>
              </p14:nvContentPartPr>
              <p14:xfrm>
                <a:off x="6722499" y="9091581"/>
                <a:ext cx="360" cy="360"/>
              </p14:xfrm>
            </p:contentPart>
          </mc:Choice>
          <mc:Fallback>
            <p:pic>
              <p:nvPicPr>
                <p:cNvPr id="25" name="Inkt 24">
                  <a:extLst>
                    <a:ext uri="{FF2B5EF4-FFF2-40B4-BE49-F238E27FC236}">
                      <a16:creationId xmlns:a16="http://schemas.microsoft.com/office/drawing/2014/main" id="{7AE66054-E474-C0B0-8F78-F53C1ED64039}"/>
                    </a:ext>
                  </a:extLst>
                </p:cNvPr>
                <p:cNvPicPr/>
                <p:nvPr/>
              </p:nvPicPr>
              <p:blipFill>
                <a:blip r:embed="rId14"/>
                <a:stretch>
                  <a:fillRect/>
                </a:stretch>
              </p:blipFill>
              <p:spPr>
                <a:xfrm>
                  <a:off x="6686859" y="9055941"/>
                  <a:ext cx="72000" cy="72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
            <p14:nvContentPartPr>
              <p14:cNvPr id="26" name="Inkt 25">
                <a:extLst>
                  <a:ext uri="{FF2B5EF4-FFF2-40B4-BE49-F238E27FC236}">
                    <a16:creationId xmlns:a16="http://schemas.microsoft.com/office/drawing/2014/main" id="{97F80541-F46C-B16B-AD62-E68EC56402DB}"/>
                  </a:ext>
                </a:extLst>
              </p14:cNvPr>
              <p14:cNvContentPartPr/>
              <p14:nvPr/>
            </p14:nvContentPartPr>
            <p14:xfrm>
              <a:off x="6920859" y="8900781"/>
              <a:ext cx="63360" cy="127800"/>
            </p14:xfrm>
          </p:contentPart>
        </mc:Choice>
        <mc:Fallback>
          <p:pic>
            <p:nvPicPr>
              <p:cNvPr id="26" name="Inkt 25">
                <a:extLst>
                  <a:ext uri="{FF2B5EF4-FFF2-40B4-BE49-F238E27FC236}">
                    <a16:creationId xmlns:a16="http://schemas.microsoft.com/office/drawing/2014/main" id="{97F80541-F46C-B16B-AD62-E68EC56402DB}"/>
                  </a:ext>
                </a:extLst>
              </p:cNvPr>
              <p:cNvPicPr/>
              <p:nvPr/>
            </p:nvPicPr>
            <p:blipFill>
              <a:blip r:embed="rId16"/>
              <a:stretch>
                <a:fillRect/>
              </a:stretch>
            </p:blipFill>
            <p:spPr>
              <a:xfrm>
                <a:off x="6884859" y="8865141"/>
                <a:ext cx="13500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2" name="Inkt 31">
                <a:extLst>
                  <a:ext uri="{FF2B5EF4-FFF2-40B4-BE49-F238E27FC236}">
                    <a16:creationId xmlns:a16="http://schemas.microsoft.com/office/drawing/2014/main" id="{88A09648-2195-0EA7-41EB-1D977DF540BB}"/>
                  </a:ext>
                </a:extLst>
              </p14:cNvPr>
              <p14:cNvContentPartPr/>
              <p14:nvPr/>
            </p14:nvContentPartPr>
            <p14:xfrm>
              <a:off x="6588939" y="8785941"/>
              <a:ext cx="371520" cy="287640"/>
            </p14:xfrm>
          </p:contentPart>
        </mc:Choice>
        <mc:Fallback>
          <p:pic>
            <p:nvPicPr>
              <p:cNvPr id="32" name="Inkt 31">
                <a:extLst>
                  <a:ext uri="{FF2B5EF4-FFF2-40B4-BE49-F238E27FC236}">
                    <a16:creationId xmlns:a16="http://schemas.microsoft.com/office/drawing/2014/main" id="{88A09648-2195-0EA7-41EB-1D977DF540BB}"/>
                  </a:ext>
                </a:extLst>
              </p:cNvPr>
              <p:cNvPicPr/>
              <p:nvPr/>
            </p:nvPicPr>
            <p:blipFill>
              <a:blip r:embed="rId18"/>
              <a:stretch>
                <a:fillRect/>
              </a:stretch>
            </p:blipFill>
            <p:spPr>
              <a:xfrm>
                <a:off x="6553299" y="8749941"/>
                <a:ext cx="443160" cy="3592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3" name="Inkt 32">
                <a:extLst>
                  <a:ext uri="{FF2B5EF4-FFF2-40B4-BE49-F238E27FC236}">
                    <a16:creationId xmlns:a16="http://schemas.microsoft.com/office/drawing/2014/main" id="{2762CBD8-2D0F-7AF7-BDDD-1C14A247EA45}"/>
                  </a:ext>
                </a:extLst>
              </p14:cNvPr>
              <p14:cNvContentPartPr/>
              <p14:nvPr/>
            </p14:nvContentPartPr>
            <p14:xfrm>
              <a:off x="6688299" y="8864421"/>
              <a:ext cx="268200" cy="313560"/>
            </p14:xfrm>
          </p:contentPart>
        </mc:Choice>
        <mc:Fallback>
          <p:pic>
            <p:nvPicPr>
              <p:cNvPr id="33" name="Inkt 32">
                <a:extLst>
                  <a:ext uri="{FF2B5EF4-FFF2-40B4-BE49-F238E27FC236}">
                    <a16:creationId xmlns:a16="http://schemas.microsoft.com/office/drawing/2014/main" id="{2762CBD8-2D0F-7AF7-BDDD-1C14A247EA45}"/>
                  </a:ext>
                </a:extLst>
              </p:cNvPr>
              <p:cNvPicPr/>
              <p:nvPr/>
            </p:nvPicPr>
            <p:blipFill>
              <a:blip r:embed="rId20"/>
              <a:stretch>
                <a:fillRect/>
              </a:stretch>
            </p:blipFill>
            <p:spPr>
              <a:xfrm>
                <a:off x="6652659" y="8828421"/>
                <a:ext cx="339840" cy="3852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6" name="Inkt 35">
                <a:extLst>
                  <a:ext uri="{FF2B5EF4-FFF2-40B4-BE49-F238E27FC236}">
                    <a16:creationId xmlns:a16="http://schemas.microsoft.com/office/drawing/2014/main" id="{33C8368E-7BE3-73DC-7F96-2AB11C3C93E2}"/>
                  </a:ext>
                </a:extLst>
              </p14:cNvPr>
              <p14:cNvContentPartPr/>
              <p14:nvPr/>
            </p14:nvContentPartPr>
            <p14:xfrm>
              <a:off x="6875981" y="8832916"/>
              <a:ext cx="223200" cy="83160"/>
            </p14:xfrm>
          </p:contentPart>
        </mc:Choice>
        <mc:Fallback>
          <p:pic>
            <p:nvPicPr>
              <p:cNvPr id="36" name="Inkt 35">
                <a:extLst>
                  <a:ext uri="{FF2B5EF4-FFF2-40B4-BE49-F238E27FC236}">
                    <a16:creationId xmlns:a16="http://schemas.microsoft.com/office/drawing/2014/main" id="{33C8368E-7BE3-73DC-7F96-2AB11C3C93E2}"/>
                  </a:ext>
                </a:extLst>
              </p:cNvPr>
              <p:cNvPicPr/>
              <p:nvPr/>
            </p:nvPicPr>
            <p:blipFill>
              <a:blip r:embed="rId22"/>
              <a:stretch>
                <a:fillRect/>
              </a:stretch>
            </p:blipFill>
            <p:spPr>
              <a:xfrm>
                <a:off x="6839981" y="8796916"/>
                <a:ext cx="294840" cy="154800"/>
              </a:xfrm>
              <a:prstGeom prst="rect">
                <a:avLst/>
              </a:prstGeom>
            </p:spPr>
          </p:pic>
        </mc:Fallback>
      </mc:AlternateContent>
      <p:grpSp>
        <p:nvGrpSpPr>
          <p:cNvPr id="41" name="Groep 40">
            <a:extLst>
              <a:ext uri="{FF2B5EF4-FFF2-40B4-BE49-F238E27FC236}">
                <a16:creationId xmlns:a16="http://schemas.microsoft.com/office/drawing/2014/main" id="{BFC7BCCE-56B6-0A3C-5632-59F27A089A81}"/>
              </a:ext>
            </a:extLst>
          </p:cNvPr>
          <p:cNvGrpSpPr/>
          <p:nvPr/>
        </p:nvGrpSpPr>
        <p:grpSpPr>
          <a:xfrm>
            <a:off x="6586901" y="8965756"/>
            <a:ext cx="379800" cy="245520"/>
            <a:chOff x="6586901" y="8965756"/>
            <a:chExt cx="379800" cy="245520"/>
          </a:xfrm>
        </p:grpSpPr>
        <mc:AlternateContent xmlns:mc="http://schemas.openxmlformats.org/markup-compatibility/2006">
          <mc:Choice xmlns:p14="http://schemas.microsoft.com/office/powerpoint/2010/main" Requires="p14">
            <p:contentPart p14:bwMode="auto" r:id="rId23">
              <p14:nvContentPartPr>
                <p14:cNvPr id="37" name="Inkt 36">
                  <a:extLst>
                    <a:ext uri="{FF2B5EF4-FFF2-40B4-BE49-F238E27FC236}">
                      <a16:creationId xmlns:a16="http://schemas.microsoft.com/office/drawing/2014/main" id="{84DEF3DC-F66C-916C-1950-EB370B90D1CF}"/>
                    </a:ext>
                  </a:extLst>
                </p14:cNvPr>
                <p14:cNvContentPartPr/>
                <p14:nvPr/>
              </p14:nvContentPartPr>
              <p14:xfrm>
                <a:off x="6586901" y="9021196"/>
                <a:ext cx="192960" cy="115920"/>
              </p14:xfrm>
            </p:contentPart>
          </mc:Choice>
          <mc:Fallback>
            <p:pic>
              <p:nvPicPr>
                <p:cNvPr id="37" name="Inkt 36">
                  <a:extLst>
                    <a:ext uri="{FF2B5EF4-FFF2-40B4-BE49-F238E27FC236}">
                      <a16:creationId xmlns:a16="http://schemas.microsoft.com/office/drawing/2014/main" id="{84DEF3DC-F66C-916C-1950-EB370B90D1CF}"/>
                    </a:ext>
                  </a:extLst>
                </p:cNvPr>
                <p:cNvPicPr/>
                <p:nvPr/>
              </p:nvPicPr>
              <p:blipFill>
                <a:blip r:embed="rId24"/>
                <a:stretch>
                  <a:fillRect/>
                </a:stretch>
              </p:blipFill>
              <p:spPr>
                <a:xfrm>
                  <a:off x="6577901" y="9012556"/>
                  <a:ext cx="21060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8" name="Inkt 37">
                  <a:extLst>
                    <a:ext uri="{FF2B5EF4-FFF2-40B4-BE49-F238E27FC236}">
                      <a16:creationId xmlns:a16="http://schemas.microsoft.com/office/drawing/2014/main" id="{B60EF0CE-6FE5-636B-B466-F1530343887E}"/>
                    </a:ext>
                  </a:extLst>
                </p14:cNvPr>
                <p14:cNvContentPartPr/>
                <p14:nvPr/>
              </p14:nvContentPartPr>
              <p14:xfrm>
                <a:off x="6624341" y="9119476"/>
                <a:ext cx="360" cy="360"/>
              </p14:xfrm>
            </p:contentPart>
          </mc:Choice>
          <mc:Fallback>
            <p:pic>
              <p:nvPicPr>
                <p:cNvPr id="38" name="Inkt 37">
                  <a:extLst>
                    <a:ext uri="{FF2B5EF4-FFF2-40B4-BE49-F238E27FC236}">
                      <a16:creationId xmlns:a16="http://schemas.microsoft.com/office/drawing/2014/main" id="{B60EF0CE-6FE5-636B-B466-F1530343887E}"/>
                    </a:ext>
                  </a:extLst>
                </p:cNvPr>
                <p:cNvPicPr/>
                <p:nvPr/>
              </p:nvPicPr>
              <p:blipFill>
                <a:blip r:embed="rId26"/>
                <a:stretch>
                  <a:fillRect/>
                </a:stretch>
              </p:blipFill>
              <p:spPr>
                <a:xfrm>
                  <a:off x="6615341" y="911083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9" name="Inkt 38">
                  <a:extLst>
                    <a:ext uri="{FF2B5EF4-FFF2-40B4-BE49-F238E27FC236}">
                      <a16:creationId xmlns:a16="http://schemas.microsoft.com/office/drawing/2014/main" id="{BB2A0955-E70E-7DB8-ECC1-D18E7891BCA6}"/>
                    </a:ext>
                  </a:extLst>
                </p14:cNvPr>
                <p14:cNvContentPartPr/>
                <p14:nvPr/>
              </p14:nvContentPartPr>
              <p14:xfrm>
                <a:off x="6712901" y="8965756"/>
                <a:ext cx="140760" cy="120600"/>
              </p14:xfrm>
            </p:contentPart>
          </mc:Choice>
          <mc:Fallback>
            <p:pic>
              <p:nvPicPr>
                <p:cNvPr id="39" name="Inkt 38">
                  <a:extLst>
                    <a:ext uri="{FF2B5EF4-FFF2-40B4-BE49-F238E27FC236}">
                      <a16:creationId xmlns:a16="http://schemas.microsoft.com/office/drawing/2014/main" id="{BB2A0955-E70E-7DB8-ECC1-D18E7891BCA6}"/>
                    </a:ext>
                  </a:extLst>
                </p:cNvPr>
                <p:cNvPicPr/>
                <p:nvPr/>
              </p:nvPicPr>
              <p:blipFill>
                <a:blip r:embed="rId28"/>
                <a:stretch>
                  <a:fillRect/>
                </a:stretch>
              </p:blipFill>
              <p:spPr>
                <a:xfrm>
                  <a:off x="6704261" y="8956756"/>
                  <a:ext cx="15840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40" name="Inkt 39">
                  <a:extLst>
                    <a:ext uri="{FF2B5EF4-FFF2-40B4-BE49-F238E27FC236}">
                      <a16:creationId xmlns:a16="http://schemas.microsoft.com/office/drawing/2014/main" id="{8AE77250-30AD-F358-DB5D-D0143B7AF9E0}"/>
                    </a:ext>
                  </a:extLst>
                </p14:cNvPr>
                <p14:cNvContentPartPr/>
                <p14:nvPr/>
              </p14:nvContentPartPr>
              <p14:xfrm>
                <a:off x="6841421" y="9061876"/>
                <a:ext cx="125280" cy="149400"/>
              </p14:xfrm>
            </p:contentPart>
          </mc:Choice>
          <mc:Fallback>
            <p:pic>
              <p:nvPicPr>
                <p:cNvPr id="40" name="Inkt 39">
                  <a:extLst>
                    <a:ext uri="{FF2B5EF4-FFF2-40B4-BE49-F238E27FC236}">
                      <a16:creationId xmlns:a16="http://schemas.microsoft.com/office/drawing/2014/main" id="{8AE77250-30AD-F358-DB5D-D0143B7AF9E0}"/>
                    </a:ext>
                  </a:extLst>
                </p:cNvPr>
                <p:cNvPicPr/>
                <p:nvPr/>
              </p:nvPicPr>
              <p:blipFill>
                <a:blip r:embed="rId30"/>
                <a:stretch>
                  <a:fillRect/>
                </a:stretch>
              </p:blipFill>
              <p:spPr>
                <a:xfrm>
                  <a:off x="6832421" y="9052876"/>
                  <a:ext cx="142920" cy="167040"/>
                </a:xfrm>
                <a:prstGeom prst="rect">
                  <a:avLst/>
                </a:prstGeom>
              </p:spPr>
            </p:pic>
          </mc:Fallback>
        </mc:AlternateContent>
      </p:grpSp>
      <p:grpSp>
        <p:nvGrpSpPr>
          <p:cNvPr id="45" name="Groep 44">
            <a:extLst>
              <a:ext uri="{FF2B5EF4-FFF2-40B4-BE49-F238E27FC236}">
                <a16:creationId xmlns:a16="http://schemas.microsoft.com/office/drawing/2014/main" id="{28032F25-7FCA-90DE-DD87-1C6B7AC8CFE3}"/>
              </a:ext>
            </a:extLst>
          </p:cNvPr>
          <p:cNvGrpSpPr/>
          <p:nvPr/>
        </p:nvGrpSpPr>
        <p:grpSpPr>
          <a:xfrm>
            <a:off x="6539741" y="8786476"/>
            <a:ext cx="626400" cy="421920"/>
            <a:chOff x="6539741" y="8786476"/>
            <a:chExt cx="626400" cy="421920"/>
          </a:xfrm>
        </p:grpSpPr>
        <mc:AlternateContent xmlns:mc="http://schemas.openxmlformats.org/markup-compatibility/2006">
          <mc:Choice xmlns:p14="http://schemas.microsoft.com/office/powerpoint/2010/main" Requires="p14">
            <p:contentPart p14:bwMode="auto" r:id="rId31">
              <p14:nvContentPartPr>
                <p14:cNvPr id="34" name="Inkt 33">
                  <a:extLst>
                    <a:ext uri="{FF2B5EF4-FFF2-40B4-BE49-F238E27FC236}">
                      <a16:creationId xmlns:a16="http://schemas.microsoft.com/office/drawing/2014/main" id="{98063BF0-ACF3-A4D8-CF42-C66680F00400}"/>
                    </a:ext>
                  </a:extLst>
                </p14:cNvPr>
                <p14:cNvContentPartPr/>
                <p14:nvPr/>
              </p14:nvContentPartPr>
              <p14:xfrm>
                <a:off x="6539741" y="8947396"/>
                <a:ext cx="173160" cy="217800"/>
              </p14:xfrm>
            </p:contentPart>
          </mc:Choice>
          <mc:Fallback>
            <p:pic>
              <p:nvPicPr>
                <p:cNvPr id="34" name="Inkt 33">
                  <a:extLst>
                    <a:ext uri="{FF2B5EF4-FFF2-40B4-BE49-F238E27FC236}">
                      <a16:creationId xmlns:a16="http://schemas.microsoft.com/office/drawing/2014/main" id="{98063BF0-ACF3-A4D8-CF42-C66680F00400}"/>
                    </a:ext>
                  </a:extLst>
                </p:cNvPr>
                <p:cNvPicPr/>
                <p:nvPr/>
              </p:nvPicPr>
              <p:blipFill>
                <a:blip r:embed="rId32"/>
                <a:stretch>
                  <a:fillRect/>
                </a:stretch>
              </p:blipFill>
              <p:spPr>
                <a:xfrm>
                  <a:off x="6503741" y="8911756"/>
                  <a:ext cx="244800" cy="2894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5" name="Inkt 34">
                  <a:extLst>
                    <a:ext uri="{FF2B5EF4-FFF2-40B4-BE49-F238E27FC236}">
                      <a16:creationId xmlns:a16="http://schemas.microsoft.com/office/drawing/2014/main" id="{83DD0B04-862B-B209-5C12-F30B34B450B3}"/>
                    </a:ext>
                  </a:extLst>
                </p14:cNvPr>
                <p14:cNvContentPartPr/>
                <p14:nvPr/>
              </p14:nvContentPartPr>
              <p14:xfrm>
                <a:off x="6984701" y="8786476"/>
                <a:ext cx="144360" cy="52560"/>
              </p14:xfrm>
            </p:contentPart>
          </mc:Choice>
          <mc:Fallback>
            <p:pic>
              <p:nvPicPr>
                <p:cNvPr id="35" name="Inkt 34">
                  <a:extLst>
                    <a:ext uri="{FF2B5EF4-FFF2-40B4-BE49-F238E27FC236}">
                      <a16:creationId xmlns:a16="http://schemas.microsoft.com/office/drawing/2014/main" id="{83DD0B04-862B-B209-5C12-F30B34B450B3}"/>
                    </a:ext>
                  </a:extLst>
                </p:cNvPr>
                <p:cNvPicPr/>
                <p:nvPr/>
              </p:nvPicPr>
              <p:blipFill>
                <a:blip r:embed="rId34"/>
                <a:stretch>
                  <a:fillRect/>
                </a:stretch>
              </p:blipFill>
              <p:spPr>
                <a:xfrm>
                  <a:off x="6949061" y="8750476"/>
                  <a:ext cx="21600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42" name="Inkt 41">
                  <a:extLst>
                    <a:ext uri="{FF2B5EF4-FFF2-40B4-BE49-F238E27FC236}">
                      <a16:creationId xmlns:a16="http://schemas.microsoft.com/office/drawing/2014/main" id="{FB5621FD-F0F9-F07E-D6B2-15BF67C3E72F}"/>
                    </a:ext>
                  </a:extLst>
                </p14:cNvPr>
                <p14:cNvContentPartPr/>
                <p14:nvPr/>
              </p14:nvContentPartPr>
              <p14:xfrm>
                <a:off x="6617141" y="8807356"/>
                <a:ext cx="549000" cy="322920"/>
              </p14:xfrm>
            </p:contentPart>
          </mc:Choice>
          <mc:Fallback>
            <p:pic>
              <p:nvPicPr>
                <p:cNvPr id="42" name="Inkt 41">
                  <a:extLst>
                    <a:ext uri="{FF2B5EF4-FFF2-40B4-BE49-F238E27FC236}">
                      <a16:creationId xmlns:a16="http://schemas.microsoft.com/office/drawing/2014/main" id="{FB5621FD-F0F9-F07E-D6B2-15BF67C3E72F}"/>
                    </a:ext>
                  </a:extLst>
                </p:cNvPr>
                <p:cNvPicPr/>
                <p:nvPr/>
              </p:nvPicPr>
              <p:blipFill>
                <a:blip r:embed="rId36"/>
                <a:stretch>
                  <a:fillRect/>
                </a:stretch>
              </p:blipFill>
              <p:spPr>
                <a:xfrm>
                  <a:off x="6608141" y="8798716"/>
                  <a:ext cx="566640" cy="3405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44" name="Inkt 43">
                  <a:extLst>
                    <a:ext uri="{FF2B5EF4-FFF2-40B4-BE49-F238E27FC236}">
                      <a16:creationId xmlns:a16="http://schemas.microsoft.com/office/drawing/2014/main" id="{F792FBAE-95AF-AB77-1DCC-D7C54C744B06}"/>
                    </a:ext>
                  </a:extLst>
                </p14:cNvPr>
                <p14:cNvContentPartPr/>
                <p14:nvPr/>
              </p14:nvContentPartPr>
              <p14:xfrm>
                <a:off x="6713261" y="8942716"/>
                <a:ext cx="360360" cy="265680"/>
              </p14:xfrm>
            </p:contentPart>
          </mc:Choice>
          <mc:Fallback>
            <p:pic>
              <p:nvPicPr>
                <p:cNvPr id="44" name="Inkt 43">
                  <a:extLst>
                    <a:ext uri="{FF2B5EF4-FFF2-40B4-BE49-F238E27FC236}">
                      <a16:creationId xmlns:a16="http://schemas.microsoft.com/office/drawing/2014/main" id="{F792FBAE-95AF-AB77-1DCC-D7C54C744B06}"/>
                    </a:ext>
                  </a:extLst>
                </p:cNvPr>
                <p:cNvPicPr/>
                <p:nvPr/>
              </p:nvPicPr>
              <p:blipFill>
                <a:blip r:embed="rId38"/>
                <a:stretch>
                  <a:fillRect/>
                </a:stretch>
              </p:blipFill>
              <p:spPr>
                <a:xfrm>
                  <a:off x="6704261" y="8934076"/>
                  <a:ext cx="378000" cy="283320"/>
                </a:xfrm>
                <a:prstGeom prst="rect">
                  <a:avLst/>
                </a:prstGeom>
              </p:spPr>
            </p:pic>
          </mc:Fallback>
        </mc:AlternateContent>
      </p:grpSp>
      <p:grpSp>
        <p:nvGrpSpPr>
          <p:cNvPr id="49" name="Groep 48">
            <a:extLst>
              <a:ext uri="{FF2B5EF4-FFF2-40B4-BE49-F238E27FC236}">
                <a16:creationId xmlns:a16="http://schemas.microsoft.com/office/drawing/2014/main" id="{5A9F6520-BB45-1B43-14F7-C6CF68F9D5C6}"/>
              </a:ext>
            </a:extLst>
          </p:cNvPr>
          <p:cNvGrpSpPr/>
          <p:nvPr/>
        </p:nvGrpSpPr>
        <p:grpSpPr>
          <a:xfrm>
            <a:off x="6541059" y="8768661"/>
            <a:ext cx="467402" cy="368280"/>
            <a:chOff x="6541059" y="8768661"/>
            <a:chExt cx="467402" cy="368280"/>
          </a:xfrm>
        </p:grpSpPr>
        <mc:AlternateContent xmlns:mc="http://schemas.openxmlformats.org/markup-compatibility/2006">
          <mc:Choice xmlns:p14="http://schemas.microsoft.com/office/powerpoint/2010/main" Requires="p14">
            <p:contentPart p14:bwMode="auto" r:id="rId39">
              <p14:nvContentPartPr>
                <p14:cNvPr id="28" name="Inkt 27">
                  <a:extLst>
                    <a:ext uri="{FF2B5EF4-FFF2-40B4-BE49-F238E27FC236}">
                      <a16:creationId xmlns:a16="http://schemas.microsoft.com/office/drawing/2014/main" id="{C43FC82E-B838-F5B0-45DF-61F3BE0BBF71}"/>
                    </a:ext>
                  </a:extLst>
                </p14:cNvPr>
                <p14:cNvContentPartPr/>
                <p14:nvPr/>
              </p14:nvContentPartPr>
              <p14:xfrm>
                <a:off x="6541059" y="9070701"/>
                <a:ext cx="99720" cy="66240"/>
              </p14:xfrm>
            </p:contentPart>
          </mc:Choice>
          <mc:Fallback>
            <p:pic>
              <p:nvPicPr>
                <p:cNvPr id="28" name="Inkt 27">
                  <a:extLst>
                    <a:ext uri="{FF2B5EF4-FFF2-40B4-BE49-F238E27FC236}">
                      <a16:creationId xmlns:a16="http://schemas.microsoft.com/office/drawing/2014/main" id="{C43FC82E-B838-F5B0-45DF-61F3BE0BBF71}"/>
                    </a:ext>
                  </a:extLst>
                </p:cNvPr>
                <p:cNvPicPr/>
                <p:nvPr/>
              </p:nvPicPr>
              <p:blipFill>
                <a:blip r:embed="rId40"/>
                <a:stretch>
                  <a:fillRect/>
                </a:stretch>
              </p:blipFill>
              <p:spPr>
                <a:xfrm>
                  <a:off x="6505419" y="9035061"/>
                  <a:ext cx="17136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29" name="Inkt 28">
                  <a:extLst>
                    <a:ext uri="{FF2B5EF4-FFF2-40B4-BE49-F238E27FC236}">
                      <a16:creationId xmlns:a16="http://schemas.microsoft.com/office/drawing/2014/main" id="{1212896A-B98F-F945-89C0-80A1BAAD7766}"/>
                    </a:ext>
                  </a:extLst>
                </p14:cNvPr>
                <p14:cNvContentPartPr/>
                <p14:nvPr/>
              </p14:nvContentPartPr>
              <p14:xfrm>
                <a:off x="6902859" y="8831301"/>
                <a:ext cx="65880" cy="12240"/>
              </p14:xfrm>
            </p:contentPart>
          </mc:Choice>
          <mc:Fallback>
            <p:pic>
              <p:nvPicPr>
                <p:cNvPr id="29" name="Inkt 28">
                  <a:extLst>
                    <a:ext uri="{FF2B5EF4-FFF2-40B4-BE49-F238E27FC236}">
                      <a16:creationId xmlns:a16="http://schemas.microsoft.com/office/drawing/2014/main" id="{1212896A-B98F-F945-89C0-80A1BAAD7766}"/>
                    </a:ext>
                  </a:extLst>
                </p:cNvPr>
                <p:cNvPicPr/>
                <p:nvPr/>
              </p:nvPicPr>
              <p:blipFill>
                <a:blip r:embed="rId42"/>
                <a:stretch>
                  <a:fillRect/>
                </a:stretch>
              </p:blipFill>
              <p:spPr>
                <a:xfrm>
                  <a:off x="6867219" y="8795661"/>
                  <a:ext cx="13752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0" name="Inkt 29">
                  <a:extLst>
                    <a:ext uri="{FF2B5EF4-FFF2-40B4-BE49-F238E27FC236}">
                      <a16:creationId xmlns:a16="http://schemas.microsoft.com/office/drawing/2014/main" id="{CBAC8AAF-490D-E67F-F977-E9E1154B745C}"/>
                    </a:ext>
                  </a:extLst>
                </p14:cNvPr>
                <p14:cNvContentPartPr/>
                <p14:nvPr/>
              </p14:nvContentPartPr>
              <p14:xfrm>
                <a:off x="6903579" y="8768661"/>
                <a:ext cx="76680" cy="75240"/>
              </p14:xfrm>
            </p:contentPart>
          </mc:Choice>
          <mc:Fallback>
            <p:pic>
              <p:nvPicPr>
                <p:cNvPr id="30" name="Inkt 29">
                  <a:extLst>
                    <a:ext uri="{FF2B5EF4-FFF2-40B4-BE49-F238E27FC236}">
                      <a16:creationId xmlns:a16="http://schemas.microsoft.com/office/drawing/2014/main" id="{CBAC8AAF-490D-E67F-F977-E9E1154B745C}"/>
                    </a:ext>
                  </a:extLst>
                </p:cNvPr>
                <p:cNvPicPr/>
                <p:nvPr/>
              </p:nvPicPr>
              <p:blipFill>
                <a:blip r:embed="rId44"/>
                <a:stretch>
                  <a:fillRect/>
                </a:stretch>
              </p:blipFill>
              <p:spPr>
                <a:xfrm>
                  <a:off x="6867939" y="8732661"/>
                  <a:ext cx="14832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6" name="Inkt 45">
                  <a:extLst>
                    <a:ext uri="{FF2B5EF4-FFF2-40B4-BE49-F238E27FC236}">
                      <a16:creationId xmlns:a16="http://schemas.microsoft.com/office/drawing/2014/main" id="{FDB19B78-9095-B1CF-5237-481E5B957D12}"/>
                    </a:ext>
                  </a:extLst>
                </p14:cNvPr>
                <p14:cNvContentPartPr/>
                <p14:nvPr/>
              </p14:nvContentPartPr>
              <p14:xfrm>
                <a:off x="6613541" y="8949196"/>
                <a:ext cx="171360" cy="104400"/>
              </p14:xfrm>
            </p:contentPart>
          </mc:Choice>
          <mc:Fallback>
            <p:pic>
              <p:nvPicPr>
                <p:cNvPr id="46" name="Inkt 45">
                  <a:extLst>
                    <a:ext uri="{FF2B5EF4-FFF2-40B4-BE49-F238E27FC236}">
                      <a16:creationId xmlns:a16="http://schemas.microsoft.com/office/drawing/2014/main" id="{FDB19B78-9095-B1CF-5237-481E5B957D12}"/>
                    </a:ext>
                  </a:extLst>
                </p:cNvPr>
                <p:cNvPicPr/>
                <p:nvPr/>
              </p:nvPicPr>
              <p:blipFill>
                <a:blip r:embed="rId46"/>
                <a:stretch>
                  <a:fillRect/>
                </a:stretch>
              </p:blipFill>
              <p:spPr>
                <a:xfrm>
                  <a:off x="6604541" y="8940556"/>
                  <a:ext cx="18900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7" name="Inkt 46">
                  <a:extLst>
                    <a:ext uri="{FF2B5EF4-FFF2-40B4-BE49-F238E27FC236}">
                      <a16:creationId xmlns:a16="http://schemas.microsoft.com/office/drawing/2014/main" id="{101A5108-CA43-5E6F-FB73-6E0CAB9372D4}"/>
                    </a:ext>
                  </a:extLst>
                </p14:cNvPr>
                <p14:cNvContentPartPr/>
                <p14:nvPr/>
              </p14:nvContentPartPr>
              <p14:xfrm>
                <a:off x="6653861" y="8881876"/>
                <a:ext cx="174960" cy="109080"/>
              </p14:xfrm>
            </p:contentPart>
          </mc:Choice>
          <mc:Fallback>
            <p:pic>
              <p:nvPicPr>
                <p:cNvPr id="47" name="Inkt 46">
                  <a:extLst>
                    <a:ext uri="{FF2B5EF4-FFF2-40B4-BE49-F238E27FC236}">
                      <a16:creationId xmlns:a16="http://schemas.microsoft.com/office/drawing/2014/main" id="{101A5108-CA43-5E6F-FB73-6E0CAB9372D4}"/>
                    </a:ext>
                  </a:extLst>
                </p:cNvPr>
                <p:cNvPicPr/>
                <p:nvPr/>
              </p:nvPicPr>
              <p:blipFill>
                <a:blip r:embed="rId48"/>
                <a:stretch>
                  <a:fillRect/>
                </a:stretch>
              </p:blipFill>
              <p:spPr>
                <a:xfrm>
                  <a:off x="6644861" y="8873236"/>
                  <a:ext cx="19260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8" name="Inkt 47">
                  <a:extLst>
                    <a:ext uri="{FF2B5EF4-FFF2-40B4-BE49-F238E27FC236}">
                      <a16:creationId xmlns:a16="http://schemas.microsoft.com/office/drawing/2014/main" id="{67D8FE2E-E636-BEC9-CE7E-A7C8EAC8A676}"/>
                    </a:ext>
                  </a:extLst>
                </p14:cNvPr>
                <p14:cNvContentPartPr/>
                <p14:nvPr/>
              </p14:nvContentPartPr>
              <p14:xfrm>
                <a:off x="6749261" y="8771716"/>
                <a:ext cx="259200" cy="201240"/>
              </p14:xfrm>
            </p:contentPart>
          </mc:Choice>
          <mc:Fallback>
            <p:pic>
              <p:nvPicPr>
                <p:cNvPr id="48" name="Inkt 47">
                  <a:extLst>
                    <a:ext uri="{FF2B5EF4-FFF2-40B4-BE49-F238E27FC236}">
                      <a16:creationId xmlns:a16="http://schemas.microsoft.com/office/drawing/2014/main" id="{67D8FE2E-E636-BEC9-CE7E-A7C8EAC8A676}"/>
                    </a:ext>
                  </a:extLst>
                </p:cNvPr>
                <p:cNvPicPr/>
                <p:nvPr/>
              </p:nvPicPr>
              <p:blipFill>
                <a:blip r:embed="rId50"/>
                <a:stretch>
                  <a:fillRect/>
                </a:stretch>
              </p:blipFill>
              <p:spPr>
                <a:xfrm>
                  <a:off x="6740621" y="8762716"/>
                  <a:ext cx="276840" cy="21888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Requires="p14 aink">
          <p:contentPart p14:bwMode="auto" r:id="rId51">
            <p14:nvContentPartPr>
              <p14:cNvPr id="51" name="Inkt 50">
                <a:extLst>
                  <a:ext uri="{FF2B5EF4-FFF2-40B4-BE49-F238E27FC236}">
                    <a16:creationId xmlns:a16="http://schemas.microsoft.com/office/drawing/2014/main" id="{4353F907-1890-4A1E-9D0E-3F8455695047}"/>
                  </a:ext>
                </a:extLst>
              </p14:cNvPr>
              <p14:cNvContentPartPr/>
              <p14:nvPr/>
            </p14:nvContentPartPr>
            <p14:xfrm>
              <a:off x="6481781" y="8968276"/>
              <a:ext cx="281160" cy="328680"/>
            </p14:xfrm>
          </p:contentPart>
        </mc:Choice>
        <mc:Fallback>
          <p:pic>
            <p:nvPicPr>
              <p:cNvPr id="51" name="Inkt 50">
                <a:extLst>
                  <a:ext uri="{FF2B5EF4-FFF2-40B4-BE49-F238E27FC236}">
                    <a16:creationId xmlns:a16="http://schemas.microsoft.com/office/drawing/2014/main" id="{4353F907-1890-4A1E-9D0E-3F8455695047}"/>
                  </a:ext>
                </a:extLst>
              </p:cNvPr>
              <p:cNvPicPr/>
              <p:nvPr/>
            </p:nvPicPr>
            <p:blipFill>
              <a:blip r:embed="rId52"/>
              <a:stretch>
                <a:fillRect/>
              </a:stretch>
            </p:blipFill>
            <p:spPr>
              <a:xfrm>
                <a:off x="6472781" y="8914636"/>
                <a:ext cx="298800" cy="4363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53">
            <p14:nvContentPartPr>
              <p14:cNvPr id="52" name="Inkt 51">
                <a:extLst>
                  <a:ext uri="{FF2B5EF4-FFF2-40B4-BE49-F238E27FC236}">
                    <a16:creationId xmlns:a16="http://schemas.microsoft.com/office/drawing/2014/main" id="{81EF92DB-697B-63B1-1C43-8456771AA75D}"/>
                  </a:ext>
                </a:extLst>
              </p14:cNvPr>
              <p14:cNvContentPartPr/>
              <p14:nvPr/>
            </p14:nvContentPartPr>
            <p14:xfrm>
              <a:off x="6591581" y="8851636"/>
              <a:ext cx="376560" cy="286920"/>
            </p14:xfrm>
          </p:contentPart>
        </mc:Choice>
        <mc:Fallback>
          <p:pic>
            <p:nvPicPr>
              <p:cNvPr id="52" name="Inkt 51">
                <a:extLst>
                  <a:ext uri="{FF2B5EF4-FFF2-40B4-BE49-F238E27FC236}">
                    <a16:creationId xmlns:a16="http://schemas.microsoft.com/office/drawing/2014/main" id="{81EF92DB-697B-63B1-1C43-8456771AA75D}"/>
                  </a:ext>
                </a:extLst>
              </p:cNvPr>
              <p:cNvPicPr/>
              <p:nvPr/>
            </p:nvPicPr>
            <p:blipFill>
              <a:blip r:embed="rId54"/>
              <a:stretch>
                <a:fillRect/>
              </a:stretch>
            </p:blipFill>
            <p:spPr>
              <a:xfrm>
                <a:off x="6555941" y="8635636"/>
                <a:ext cx="448200" cy="7185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55">
            <p14:nvContentPartPr>
              <p14:cNvPr id="53" name="Inkt 52">
                <a:extLst>
                  <a:ext uri="{FF2B5EF4-FFF2-40B4-BE49-F238E27FC236}">
                    <a16:creationId xmlns:a16="http://schemas.microsoft.com/office/drawing/2014/main" id="{6B04D067-1C1C-315A-BCEE-7BCE4E052575}"/>
                  </a:ext>
                </a:extLst>
              </p14:cNvPr>
              <p14:cNvContentPartPr/>
              <p14:nvPr/>
            </p14:nvContentPartPr>
            <p14:xfrm>
              <a:off x="6645941" y="8757676"/>
              <a:ext cx="527040" cy="612000"/>
            </p14:xfrm>
          </p:contentPart>
        </mc:Choice>
        <mc:Fallback>
          <p:pic>
            <p:nvPicPr>
              <p:cNvPr id="53" name="Inkt 52">
                <a:extLst>
                  <a:ext uri="{FF2B5EF4-FFF2-40B4-BE49-F238E27FC236}">
                    <a16:creationId xmlns:a16="http://schemas.microsoft.com/office/drawing/2014/main" id="{6B04D067-1C1C-315A-BCEE-7BCE4E052575}"/>
                  </a:ext>
                </a:extLst>
              </p:cNvPr>
              <p:cNvPicPr/>
              <p:nvPr/>
            </p:nvPicPr>
            <p:blipFill>
              <a:blip r:embed="rId56"/>
              <a:stretch>
                <a:fillRect/>
              </a:stretch>
            </p:blipFill>
            <p:spPr>
              <a:xfrm>
                <a:off x="6609941" y="8541676"/>
                <a:ext cx="598680" cy="1043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57">
            <p14:nvContentPartPr>
              <p14:cNvPr id="54" name="Inkt 53">
                <a:extLst>
                  <a:ext uri="{FF2B5EF4-FFF2-40B4-BE49-F238E27FC236}">
                    <a16:creationId xmlns:a16="http://schemas.microsoft.com/office/drawing/2014/main" id="{5DB8FC3C-EC13-3C05-6CEB-C9F62993E7E2}"/>
                  </a:ext>
                </a:extLst>
              </p14:cNvPr>
              <p14:cNvContentPartPr/>
              <p14:nvPr/>
            </p14:nvContentPartPr>
            <p14:xfrm>
              <a:off x="6541181" y="8923276"/>
              <a:ext cx="654120" cy="362880"/>
            </p14:xfrm>
          </p:contentPart>
        </mc:Choice>
        <mc:Fallback>
          <p:pic>
            <p:nvPicPr>
              <p:cNvPr id="54" name="Inkt 53">
                <a:extLst>
                  <a:ext uri="{FF2B5EF4-FFF2-40B4-BE49-F238E27FC236}">
                    <a16:creationId xmlns:a16="http://schemas.microsoft.com/office/drawing/2014/main" id="{5DB8FC3C-EC13-3C05-6CEB-C9F62993E7E2}"/>
                  </a:ext>
                </a:extLst>
              </p:cNvPr>
              <p:cNvPicPr/>
              <p:nvPr/>
            </p:nvPicPr>
            <p:blipFill>
              <a:blip r:embed="rId58"/>
              <a:stretch>
                <a:fillRect/>
              </a:stretch>
            </p:blipFill>
            <p:spPr>
              <a:xfrm>
                <a:off x="6505541" y="8707276"/>
                <a:ext cx="725760" cy="794520"/>
              </a:xfrm>
              <a:prstGeom prst="rect">
                <a:avLst/>
              </a:prstGeom>
            </p:spPr>
          </p:pic>
        </mc:Fallback>
      </mc:AlternateContent>
      <p:grpSp>
        <p:nvGrpSpPr>
          <p:cNvPr id="4097" name="Groep 4096">
            <a:extLst>
              <a:ext uri="{FF2B5EF4-FFF2-40B4-BE49-F238E27FC236}">
                <a16:creationId xmlns:a16="http://schemas.microsoft.com/office/drawing/2014/main" id="{84DB3E10-5E32-FE6E-FC8C-EA827CD18A61}"/>
              </a:ext>
            </a:extLst>
          </p:cNvPr>
          <p:cNvGrpSpPr/>
          <p:nvPr/>
        </p:nvGrpSpPr>
        <p:grpSpPr>
          <a:xfrm>
            <a:off x="6533981" y="8763796"/>
            <a:ext cx="788400" cy="639720"/>
            <a:chOff x="6533981" y="8763796"/>
            <a:chExt cx="788400" cy="639720"/>
          </a:xfrm>
        </p:grpSpPr>
        <mc:AlternateContent xmlns:mc="http://schemas.openxmlformats.org/markup-compatibility/2006">
          <mc:Choice xmlns:p14="http://schemas.microsoft.com/office/powerpoint/2010/main" xmlns:aink="http://schemas.microsoft.com/office/drawing/2016/ink" Requires="p14 aink">
            <p:contentPart p14:bwMode="auto" r:id="rId59">
              <p14:nvContentPartPr>
                <p14:cNvPr id="55" name="Inkt 54">
                  <a:extLst>
                    <a:ext uri="{FF2B5EF4-FFF2-40B4-BE49-F238E27FC236}">
                      <a16:creationId xmlns:a16="http://schemas.microsoft.com/office/drawing/2014/main" id="{1F508495-A497-B3C2-466C-EB20A28C08D4}"/>
                    </a:ext>
                  </a:extLst>
                </p14:cNvPr>
                <p14:cNvContentPartPr/>
                <p14:nvPr/>
              </p14:nvContentPartPr>
              <p14:xfrm>
                <a:off x="6561341" y="8763796"/>
                <a:ext cx="612720" cy="359640"/>
              </p14:xfrm>
            </p:contentPart>
          </mc:Choice>
          <mc:Fallback>
            <p:pic>
              <p:nvPicPr>
                <p:cNvPr id="55" name="Inkt 54">
                  <a:extLst>
                    <a:ext uri="{FF2B5EF4-FFF2-40B4-BE49-F238E27FC236}">
                      <a16:creationId xmlns:a16="http://schemas.microsoft.com/office/drawing/2014/main" id="{1F508495-A497-B3C2-466C-EB20A28C08D4}"/>
                    </a:ext>
                  </a:extLst>
                </p:cNvPr>
                <p:cNvPicPr/>
                <p:nvPr/>
              </p:nvPicPr>
              <p:blipFill>
                <a:blip r:embed="rId60"/>
                <a:stretch>
                  <a:fillRect/>
                </a:stretch>
              </p:blipFill>
              <p:spPr>
                <a:xfrm>
                  <a:off x="6525341" y="8547796"/>
                  <a:ext cx="684360" cy="7912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1">
              <p14:nvContentPartPr>
                <p14:cNvPr id="56" name="Inkt 55">
                  <a:extLst>
                    <a:ext uri="{FF2B5EF4-FFF2-40B4-BE49-F238E27FC236}">
                      <a16:creationId xmlns:a16="http://schemas.microsoft.com/office/drawing/2014/main" id="{0614ED39-DE04-E249-26CC-7C53323592A4}"/>
                    </a:ext>
                  </a:extLst>
                </p14:cNvPr>
                <p14:cNvContentPartPr/>
                <p14:nvPr/>
              </p14:nvContentPartPr>
              <p14:xfrm>
                <a:off x="6782381" y="8882236"/>
                <a:ext cx="104040" cy="278640"/>
              </p14:xfrm>
            </p:contentPart>
          </mc:Choice>
          <mc:Fallback>
            <p:pic>
              <p:nvPicPr>
                <p:cNvPr id="56" name="Inkt 55">
                  <a:extLst>
                    <a:ext uri="{FF2B5EF4-FFF2-40B4-BE49-F238E27FC236}">
                      <a16:creationId xmlns:a16="http://schemas.microsoft.com/office/drawing/2014/main" id="{0614ED39-DE04-E249-26CC-7C53323592A4}"/>
                    </a:ext>
                  </a:extLst>
                </p:cNvPr>
                <p:cNvPicPr/>
                <p:nvPr/>
              </p:nvPicPr>
              <p:blipFill>
                <a:blip r:embed="rId62"/>
                <a:stretch>
                  <a:fillRect/>
                </a:stretch>
              </p:blipFill>
              <p:spPr>
                <a:xfrm>
                  <a:off x="6746741" y="8666236"/>
                  <a:ext cx="175680" cy="7102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3">
              <p14:nvContentPartPr>
                <p14:cNvPr id="58" name="Inkt 57">
                  <a:extLst>
                    <a:ext uri="{FF2B5EF4-FFF2-40B4-BE49-F238E27FC236}">
                      <a16:creationId xmlns:a16="http://schemas.microsoft.com/office/drawing/2014/main" id="{25641B6B-F760-7EF3-C760-1BFA8E326238}"/>
                    </a:ext>
                  </a:extLst>
                </p14:cNvPr>
                <p14:cNvContentPartPr/>
                <p14:nvPr/>
              </p14:nvContentPartPr>
              <p14:xfrm>
                <a:off x="6778061" y="8907796"/>
                <a:ext cx="398880" cy="495720"/>
              </p14:xfrm>
            </p:contentPart>
          </mc:Choice>
          <mc:Fallback>
            <p:pic>
              <p:nvPicPr>
                <p:cNvPr id="58" name="Inkt 57">
                  <a:extLst>
                    <a:ext uri="{FF2B5EF4-FFF2-40B4-BE49-F238E27FC236}">
                      <a16:creationId xmlns:a16="http://schemas.microsoft.com/office/drawing/2014/main" id="{25641B6B-F760-7EF3-C760-1BFA8E326238}"/>
                    </a:ext>
                  </a:extLst>
                </p:cNvPr>
                <p:cNvPicPr/>
                <p:nvPr/>
              </p:nvPicPr>
              <p:blipFill>
                <a:blip r:embed="rId64"/>
                <a:stretch>
                  <a:fillRect/>
                </a:stretch>
              </p:blipFill>
              <p:spPr>
                <a:xfrm>
                  <a:off x="6742061" y="8692156"/>
                  <a:ext cx="470520" cy="9273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5">
              <p14:nvContentPartPr>
                <p14:cNvPr id="60" name="Inkt 59">
                  <a:extLst>
                    <a:ext uri="{FF2B5EF4-FFF2-40B4-BE49-F238E27FC236}">
                      <a16:creationId xmlns:a16="http://schemas.microsoft.com/office/drawing/2014/main" id="{464B77BB-B2C1-B9FA-0143-9CCFF879EC99}"/>
                    </a:ext>
                  </a:extLst>
                </p14:cNvPr>
                <p14:cNvContentPartPr/>
                <p14:nvPr/>
              </p14:nvContentPartPr>
              <p14:xfrm>
                <a:off x="6563141" y="9137116"/>
                <a:ext cx="39600" cy="186120"/>
              </p14:xfrm>
            </p:contentPart>
          </mc:Choice>
          <mc:Fallback>
            <p:pic>
              <p:nvPicPr>
                <p:cNvPr id="60" name="Inkt 59">
                  <a:extLst>
                    <a:ext uri="{FF2B5EF4-FFF2-40B4-BE49-F238E27FC236}">
                      <a16:creationId xmlns:a16="http://schemas.microsoft.com/office/drawing/2014/main" id="{464B77BB-B2C1-B9FA-0143-9CCFF879EC99}"/>
                    </a:ext>
                  </a:extLst>
                </p:cNvPr>
                <p:cNvPicPr/>
                <p:nvPr/>
              </p:nvPicPr>
              <p:blipFill>
                <a:blip r:embed="rId66"/>
                <a:stretch>
                  <a:fillRect/>
                </a:stretch>
              </p:blipFill>
              <p:spPr>
                <a:xfrm>
                  <a:off x="6527141" y="8921476"/>
                  <a:ext cx="111240" cy="6177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7">
              <p14:nvContentPartPr>
                <p14:cNvPr id="62" name="Inkt 61">
                  <a:extLst>
                    <a:ext uri="{FF2B5EF4-FFF2-40B4-BE49-F238E27FC236}">
                      <a16:creationId xmlns:a16="http://schemas.microsoft.com/office/drawing/2014/main" id="{98749283-3599-5600-4C6A-226185549517}"/>
                    </a:ext>
                  </a:extLst>
                </p14:cNvPr>
                <p14:cNvContentPartPr/>
                <p14:nvPr/>
              </p14:nvContentPartPr>
              <p14:xfrm>
                <a:off x="6533981" y="9085785"/>
                <a:ext cx="468720" cy="242640"/>
              </p14:xfrm>
            </p:contentPart>
          </mc:Choice>
          <mc:Fallback>
            <p:pic>
              <p:nvPicPr>
                <p:cNvPr id="62" name="Inkt 61">
                  <a:extLst>
                    <a:ext uri="{FF2B5EF4-FFF2-40B4-BE49-F238E27FC236}">
                      <a16:creationId xmlns:a16="http://schemas.microsoft.com/office/drawing/2014/main" id="{98749283-3599-5600-4C6A-226185549517}"/>
                    </a:ext>
                  </a:extLst>
                </p:cNvPr>
                <p:cNvPicPr/>
                <p:nvPr/>
              </p:nvPicPr>
              <p:blipFill>
                <a:blip r:embed="rId68"/>
                <a:stretch>
                  <a:fillRect/>
                </a:stretch>
              </p:blipFill>
              <p:spPr>
                <a:xfrm>
                  <a:off x="6498341" y="8869785"/>
                  <a:ext cx="540360" cy="6742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9">
              <p14:nvContentPartPr>
                <p14:cNvPr id="4096" name="Inkt 4095">
                  <a:extLst>
                    <a:ext uri="{FF2B5EF4-FFF2-40B4-BE49-F238E27FC236}">
                      <a16:creationId xmlns:a16="http://schemas.microsoft.com/office/drawing/2014/main" id="{1A261EB0-D9E8-BC07-F7A8-9A4BC7629917}"/>
                    </a:ext>
                  </a:extLst>
                </p14:cNvPr>
                <p14:cNvContentPartPr/>
                <p14:nvPr/>
              </p14:nvContentPartPr>
              <p14:xfrm>
                <a:off x="7088021" y="8785545"/>
                <a:ext cx="234360" cy="195480"/>
              </p14:xfrm>
            </p:contentPart>
          </mc:Choice>
          <mc:Fallback>
            <p:pic>
              <p:nvPicPr>
                <p:cNvPr id="4096" name="Inkt 4095">
                  <a:extLst>
                    <a:ext uri="{FF2B5EF4-FFF2-40B4-BE49-F238E27FC236}">
                      <a16:creationId xmlns:a16="http://schemas.microsoft.com/office/drawing/2014/main" id="{1A261EB0-D9E8-BC07-F7A8-9A4BC7629917}"/>
                    </a:ext>
                  </a:extLst>
                </p:cNvPr>
                <p:cNvPicPr/>
                <p:nvPr/>
              </p:nvPicPr>
              <p:blipFill>
                <a:blip r:embed="rId70"/>
                <a:stretch>
                  <a:fillRect/>
                </a:stretch>
              </p:blipFill>
              <p:spPr>
                <a:xfrm>
                  <a:off x="7052021" y="8569545"/>
                  <a:ext cx="306000" cy="62712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Requires="p14 aink">
          <p:contentPart p14:bwMode="auto" r:id="rId71">
            <p14:nvContentPartPr>
              <p14:cNvPr id="4099" name="Inkt 4098">
                <a:extLst>
                  <a:ext uri="{FF2B5EF4-FFF2-40B4-BE49-F238E27FC236}">
                    <a16:creationId xmlns:a16="http://schemas.microsoft.com/office/drawing/2014/main" id="{8FCEDFD1-CAC3-AB6C-AD2F-EB3ECDE65B40}"/>
                  </a:ext>
                </a:extLst>
              </p14:cNvPr>
              <p14:cNvContentPartPr/>
              <p14:nvPr/>
            </p14:nvContentPartPr>
            <p14:xfrm>
              <a:off x="6864821" y="9442545"/>
              <a:ext cx="360" cy="360"/>
            </p14:xfrm>
          </p:contentPart>
        </mc:Choice>
        <mc:Fallback>
          <p:pic>
            <p:nvPicPr>
              <p:cNvPr id="4099" name="Inkt 4098">
                <a:extLst>
                  <a:ext uri="{FF2B5EF4-FFF2-40B4-BE49-F238E27FC236}">
                    <a16:creationId xmlns:a16="http://schemas.microsoft.com/office/drawing/2014/main" id="{8FCEDFD1-CAC3-AB6C-AD2F-EB3ECDE65B40}"/>
                  </a:ext>
                </a:extLst>
              </p:cNvPr>
              <p:cNvPicPr/>
              <p:nvPr/>
            </p:nvPicPr>
            <p:blipFill>
              <a:blip r:embed="rId72"/>
              <a:stretch>
                <a:fillRect/>
              </a:stretch>
            </p:blipFill>
            <p:spPr>
              <a:xfrm>
                <a:off x="6829181" y="9226905"/>
                <a:ext cx="72000" cy="432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3">
            <p14:nvContentPartPr>
              <p14:cNvPr id="4101" name="Inkt 4100">
                <a:extLst>
                  <a:ext uri="{FF2B5EF4-FFF2-40B4-BE49-F238E27FC236}">
                    <a16:creationId xmlns:a16="http://schemas.microsoft.com/office/drawing/2014/main" id="{BF381F3B-B2F1-115B-C748-720ED8B696EB}"/>
                  </a:ext>
                </a:extLst>
              </p14:cNvPr>
              <p14:cNvContentPartPr/>
              <p14:nvPr/>
            </p14:nvContentPartPr>
            <p14:xfrm>
              <a:off x="6584381" y="9058425"/>
              <a:ext cx="455040" cy="306720"/>
            </p14:xfrm>
          </p:contentPart>
        </mc:Choice>
        <mc:Fallback>
          <p:pic>
            <p:nvPicPr>
              <p:cNvPr id="4101" name="Inkt 4100">
                <a:extLst>
                  <a:ext uri="{FF2B5EF4-FFF2-40B4-BE49-F238E27FC236}">
                    <a16:creationId xmlns:a16="http://schemas.microsoft.com/office/drawing/2014/main" id="{BF381F3B-B2F1-115B-C748-720ED8B696EB}"/>
                  </a:ext>
                </a:extLst>
              </p:cNvPr>
              <p:cNvPicPr/>
              <p:nvPr/>
            </p:nvPicPr>
            <p:blipFill>
              <a:blip r:embed="rId74"/>
              <a:stretch>
                <a:fillRect/>
              </a:stretch>
            </p:blipFill>
            <p:spPr>
              <a:xfrm>
                <a:off x="6548741" y="8842425"/>
                <a:ext cx="526680" cy="7383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5">
            <p14:nvContentPartPr>
              <p14:cNvPr id="4102" name="Inkt 4101">
                <a:extLst>
                  <a:ext uri="{FF2B5EF4-FFF2-40B4-BE49-F238E27FC236}">
                    <a16:creationId xmlns:a16="http://schemas.microsoft.com/office/drawing/2014/main" id="{568D9D43-7C94-8A7D-9272-9FE964CB657C}"/>
                  </a:ext>
                </a:extLst>
              </p14:cNvPr>
              <p14:cNvContentPartPr/>
              <p14:nvPr/>
            </p14:nvContentPartPr>
            <p14:xfrm>
              <a:off x="6568541" y="8809665"/>
              <a:ext cx="720000" cy="742320"/>
            </p14:xfrm>
          </p:contentPart>
        </mc:Choice>
        <mc:Fallback>
          <p:pic>
            <p:nvPicPr>
              <p:cNvPr id="4102" name="Inkt 4101">
                <a:extLst>
                  <a:ext uri="{FF2B5EF4-FFF2-40B4-BE49-F238E27FC236}">
                    <a16:creationId xmlns:a16="http://schemas.microsoft.com/office/drawing/2014/main" id="{568D9D43-7C94-8A7D-9272-9FE964CB657C}"/>
                  </a:ext>
                </a:extLst>
              </p:cNvPr>
              <p:cNvPicPr/>
              <p:nvPr/>
            </p:nvPicPr>
            <p:blipFill>
              <a:blip r:embed="rId76"/>
              <a:stretch>
                <a:fillRect/>
              </a:stretch>
            </p:blipFill>
            <p:spPr>
              <a:xfrm>
                <a:off x="6532901" y="8593665"/>
                <a:ext cx="791640" cy="11739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7">
            <p14:nvContentPartPr>
              <p14:cNvPr id="4103" name="Inkt 4102">
                <a:extLst>
                  <a:ext uri="{FF2B5EF4-FFF2-40B4-BE49-F238E27FC236}">
                    <a16:creationId xmlns:a16="http://schemas.microsoft.com/office/drawing/2014/main" id="{B0D299CF-A175-597F-321C-16FB1C4D820C}"/>
                  </a:ext>
                </a:extLst>
              </p14:cNvPr>
              <p14:cNvContentPartPr/>
              <p14:nvPr/>
            </p14:nvContentPartPr>
            <p14:xfrm>
              <a:off x="6602741" y="8809305"/>
              <a:ext cx="676080" cy="683280"/>
            </p14:xfrm>
          </p:contentPart>
        </mc:Choice>
        <mc:Fallback>
          <p:pic>
            <p:nvPicPr>
              <p:cNvPr id="4103" name="Inkt 4102">
                <a:extLst>
                  <a:ext uri="{FF2B5EF4-FFF2-40B4-BE49-F238E27FC236}">
                    <a16:creationId xmlns:a16="http://schemas.microsoft.com/office/drawing/2014/main" id="{B0D299CF-A175-597F-321C-16FB1C4D820C}"/>
                  </a:ext>
                </a:extLst>
              </p:cNvPr>
              <p:cNvPicPr/>
              <p:nvPr/>
            </p:nvPicPr>
            <p:blipFill>
              <a:blip r:embed="rId78"/>
              <a:stretch>
                <a:fillRect/>
              </a:stretch>
            </p:blipFill>
            <p:spPr>
              <a:xfrm>
                <a:off x="6567101" y="8593665"/>
                <a:ext cx="747720" cy="11149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9">
            <p14:nvContentPartPr>
              <p14:cNvPr id="4104" name="Inkt 4103">
                <a:extLst>
                  <a:ext uri="{FF2B5EF4-FFF2-40B4-BE49-F238E27FC236}">
                    <a16:creationId xmlns:a16="http://schemas.microsoft.com/office/drawing/2014/main" id="{B09E6AC4-13D0-F7EB-6FF1-45FE19626FAE}"/>
                  </a:ext>
                </a:extLst>
              </p14:cNvPr>
              <p14:cNvContentPartPr/>
              <p14:nvPr/>
            </p14:nvContentPartPr>
            <p14:xfrm>
              <a:off x="7140301" y="8816871"/>
              <a:ext cx="169200" cy="132480"/>
            </p14:xfrm>
          </p:contentPart>
        </mc:Choice>
        <mc:Fallback>
          <p:pic>
            <p:nvPicPr>
              <p:cNvPr id="4104" name="Inkt 4103">
                <a:extLst>
                  <a:ext uri="{FF2B5EF4-FFF2-40B4-BE49-F238E27FC236}">
                    <a16:creationId xmlns:a16="http://schemas.microsoft.com/office/drawing/2014/main" id="{B09E6AC4-13D0-F7EB-6FF1-45FE19626FAE}"/>
                  </a:ext>
                </a:extLst>
              </p:cNvPr>
              <p:cNvPicPr/>
              <p:nvPr/>
            </p:nvPicPr>
            <p:blipFill>
              <a:blip r:embed="rId80"/>
              <a:stretch>
                <a:fillRect/>
              </a:stretch>
            </p:blipFill>
            <p:spPr>
              <a:xfrm>
                <a:off x="7104301" y="8600871"/>
                <a:ext cx="240840" cy="564120"/>
              </a:xfrm>
              <a:prstGeom prst="rect">
                <a:avLst/>
              </a:prstGeom>
            </p:spPr>
          </p:pic>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9D282904-3B54-7367-2110-ABC437379A1F}"/>
              </a:ext>
            </a:extLst>
          </p:cNvPr>
          <p:cNvSpPr/>
          <p:nvPr/>
        </p:nvSpPr>
        <p:spPr>
          <a:xfrm>
            <a:off x="9682673" y="-580746"/>
            <a:ext cx="4871366" cy="1093788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1B4D57A5-7326-1974-DF44-B8C20CED0767}"/>
              </a:ext>
            </a:extLst>
          </p:cNvPr>
          <p:cNvSpPr txBox="1"/>
          <p:nvPr/>
        </p:nvSpPr>
        <p:spPr>
          <a:xfrm>
            <a:off x="9990896" y="3250674"/>
            <a:ext cx="3931921" cy="3785652"/>
          </a:xfrm>
          <a:prstGeom prst="rect">
            <a:avLst/>
          </a:prstGeom>
          <a:noFill/>
        </p:spPr>
        <p:txBody>
          <a:bodyPr wrap="square" rtlCol="0">
            <a:spAutoFit/>
          </a:bodyPr>
          <a:lstStyle/>
          <a:p>
            <a:r>
              <a:rPr lang="nl-NL" sz="2400" b="0" i="0" u="none" strike="noStrike" dirty="0">
                <a:solidFill>
                  <a:schemeClr val="bg1"/>
                </a:solidFill>
                <a:effectLst/>
                <a:latin typeface="Cambria" panose="02040503050406030204" pitchFamily="18" charset="0"/>
              </a:rPr>
              <a:t>Maar niet iedereen mocht kiezen wie er consul zou </a:t>
            </a:r>
            <a:r>
              <a:rPr lang="nl-NL" sz="2400" dirty="0">
                <a:solidFill>
                  <a:schemeClr val="bg1"/>
                </a:solidFill>
                <a:latin typeface="Cambria" panose="02040503050406030204" pitchFamily="18" charset="0"/>
              </a:rPr>
              <a:t>worden. </a:t>
            </a:r>
            <a:r>
              <a:rPr lang="nl-NL" sz="2400" b="0" i="0" u="none" strike="noStrike" dirty="0">
                <a:solidFill>
                  <a:schemeClr val="bg1"/>
                </a:solidFill>
                <a:effectLst/>
                <a:latin typeface="Cambria" panose="02040503050406030204" pitchFamily="18" charset="0"/>
              </a:rPr>
              <a:t>Alleen de allerrijkste mensen mochten stemmen. Dat was maar een heel klein groepje.</a:t>
            </a:r>
          </a:p>
          <a:p>
            <a:endParaRPr lang="nl-NL" sz="2400" dirty="0">
              <a:solidFill>
                <a:schemeClr val="bg1"/>
              </a:solidFill>
              <a:latin typeface="Cambria" panose="02040503050406030204" pitchFamily="18" charset="0"/>
            </a:endParaRPr>
          </a:p>
          <a:p>
            <a:r>
              <a:rPr lang="nl-NL" sz="2400" b="0" i="0" u="none" strike="noStrike" dirty="0">
                <a:solidFill>
                  <a:schemeClr val="bg1"/>
                </a:solidFill>
                <a:effectLst/>
                <a:latin typeface="Cambria" panose="02040503050406030204" pitchFamily="18" charset="0"/>
              </a:rPr>
              <a:t>Gewone burgers en soldaten en </a:t>
            </a:r>
            <a:r>
              <a:rPr lang="nl-NL" sz="2400" dirty="0">
                <a:solidFill>
                  <a:schemeClr val="bg1"/>
                </a:solidFill>
                <a:latin typeface="Cambria" panose="02040503050406030204" pitchFamily="18" charset="0"/>
              </a:rPr>
              <a:t>alle </a:t>
            </a:r>
            <a:r>
              <a:rPr lang="nl-NL" sz="2400" dirty="0" err="1">
                <a:solidFill>
                  <a:schemeClr val="bg1"/>
                </a:solidFill>
                <a:latin typeface="Cambria" panose="02040503050406030204" pitchFamily="18" charset="0"/>
              </a:rPr>
              <a:t>slaafgemaakten</a:t>
            </a:r>
            <a:r>
              <a:rPr lang="nl-NL" sz="2400" dirty="0">
                <a:solidFill>
                  <a:schemeClr val="bg1"/>
                </a:solidFill>
                <a:latin typeface="Cambria" panose="02040503050406030204" pitchFamily="18" charset="0"/>
              </a:rPr>
              <a:t> mochten niet meestemmen.</a:t>
            </a:r>
            <a:endParaRPr lang="nl-NL" sz="2400" b="0" i="0" u="none" strike="noStrike" dirty="0">
              <a:solidFill>
                <a:schemeClr val="bg1"/>
              </a:solidFill>
              <a:effectLst/>
              <a:latin typeface="Cambria" panose="02040503050406030204" pitchFamily="18" charset="0"/>
            </a:endParaRPr>
          </a:p>
        </p:txBody>
      </p:sp>
      <p:sp>
        <p:nvSpPr>
          <p:cNvPr id="3" name="Freeform 3">
            <a:extLst>
              <a:ext uri="{FF2B5EF4-FFF2-40B4-BE49-F238E27FC236}">
                <a16:creationId xmlns:a16="http://schemas.microsoft.com/office/drawing/2014/main" id="{7EB172E7-5967-B791-BA4A-EFEC54BDAE4E}"/>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4" name="Freeform 7">
            <a:extLst>
              <a:ext uri="{FF2B5EF4-FFF2-40B4-BE49-F238E27FC236}">
                <a16:creationId xmlns:a16="http://schemas.microsoft.com/office/drawing/2014/main" id="{28C7DCA4-4ABC-CF6F-4B13-81379623EAA9}"/>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txBody>
          <a:bodyPr/>
          <a:lstStyle/>
          <a:p>
            <a:endParaRPr lang="nl-NL"/>
          </a:p>
        </p:txBody>
      </p:sp>
      <p:pic>
        <p:nvPicPr>
          <p:cNvPr id="5" name="Afbeelding 4" descr="Afbeelding met tekening&#10;&#10;Automatisch gegenereerde beschrijving">
            <a:extLst>
              <a:ext uri="{FF2B5EF4-FFF2-40B4-BE49-F238E27FC236}">
                <a16:creationId xmlns:a16="http://schemas.microsoft.com/office/drawing/2014/main" id="{8BF7DCA4-F7A5-6DA3-2115-774CD262C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6" name="Tekstvak 5">
            <a:extLst>
              <a:ext uri="{FF2B5EF4-FFF2-40B4-BE49-F238E27FC236}">
                <a16:creationId xmlns:a16="http://schemas.microsoft.com/office/drawing/2014/main" id="{D6EA6146-20FC-6611-8EFC-293EB4DA1D8C}"/>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pic>
        <p:nvPicPr>
          <p:cNvPr id="5122" name="Picture 2" descr="Ancient Civilizations: The Roman Way of Life Educational Resources K12  Learning, World, History Lesson Plans, Activities, Experiments, Homeschool  Help">
            <a:extLst>
              <a:ext uri="{FF2B5EF4-FFF2-40B4-BE49-F238E27FC236}">
                <a16:creationId xmlns:a16="http://schemas.microsoft.com/office/drawing/2014/main" id="{755C3DC9-9035-457B-7878-12DFDD1B51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269"/>
          <a:stretch/>
        </p:blipFill>
        <p:spPr bwMode="auto">
          <a:xfrm>
            <a:off x="292226" y="2336800"/>
            <a:ext cx="8577989" cy="561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91393E45-7030-04BD-80E9-DB8F3DC1EF32}"/>
              </a:ext>
            </a:extLst>
          </p:cNvPr>
          <p:cNvSpPr/>
          <p:nvPr/>
        </p:nvSpPr>
        <p:spPr>
          <a:xfrm>
            <a:off x="-30481" y="5420471"/>
            <a:ext cx="16500607" cy="4866529"/>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b="1"/>
          </a:p>
        </p:txBody>
      </p:sp>
      <p:sp>
        <p:nvSpPr>
          <p:cNvPr id="2" name="Freeform 3">
            <a:extLst>
              <a:ext uri="{FF2B5EF4-FFF2-40B4-BE49-F238E27FC236}">
                <a16:creationId xmlns:a16="http://schemas.microsoft.com/office/drawing/2014/main" id="{CF7633B1-D21A-0ABC-C95E-153C1621A6F5}"/>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3" name="Freeform 7">
            <a:extLst>
              <a:ext uri="{FF2B5EF4-FFF2-40B4-BE49-F238E27FC236}">
                <a16:creationId xmlns:a16="http://schemas.microsoft.com/office/drawing/2014/main" id="{2CF0DE7B-D4D1-3F46-9547-00B201CF50ED}"/>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txBody>
          <a:bodyPr/>
          <a:lstStyle/>
          <a:p>
            <a:endParaRPr lang="nl-NL"/>
          </a:p>
        </p:txBody>
      </p:sp>
      <p:pic>
        <p:nvPicPr>
          <p:cNvPr id="4" name="Afbeelding 3" descr="Afbeelding met tekening&#10;&#10;Automatisch gegenereerde beschrijving">
            <a:extLst>
              <a:ext uri="{FF2B5EF4-FFF2-40B4-BE49-F238E27FC236}">
                <a16:creationId xmlns:a16="http://schemas.microsoft.com/office/drawing/2014/main" id="{D6C68F18-A1CB-7F09-8AD2-66CA6635D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E91754FC-4AF5-3FF0-E730-74DCD69142ED}"/>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pic>
        <p:nvPicPr>
          <p:cNvPr id="7" name="Afbeelding 6" descr="Afbeelding met kleding, Menselijk gezicht, tekenfilm, kunst&#10;&#10;Automatisch gegenereerde beschrijving">
            <a:extLst>
              <a:ext uri="{FF2B5EF4-FFF2-40B4-BE49-F238E27FC236}">
                <a16:creationId xmlns:a16="http://schemas.microsoft.com/office/drawing/2014/main" id="{75E22751-AD7E-BE73-4852-95F562D0A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00" y="3930928"/>
            <a:ext cx="6013172" cy="6013172"/>
          </a:xfrm>
          <a:prstGeom prst="rect">
            <a:avLst/>
          </a:prstGeom>
        </p:spPr>
      </p:pic>
      <p:sp>
        <p:nvSpPr>
          <p:cNvPr id="9" name="Tekstvak 8">
            <a:extLst>
              <a:ext uri="{FF2B5EF4-FFF2-40B4-BE49-F238E27FC236}">
                <a16:creationId xmlns:a16="http://schemas.microsoft.com/office/drawing/2014/main" id="{35507F72-F63E-CB27-68D2-360C511DF157}"/>
              </a:ext>
            </a:extLst>
          </p:cNvPr>
          <p:cNvSpPr txBox="1"/>
          <p:nvPr/>
        </p:nvSpPr>
        <p:spPr>
          <a:xfrm>
            <a:off x="2370608" y="1634819"/>
            <a:ext cx="11747610" cy="3785652"/>
          </a:xfrm>
          <a:prstGeom prst="rect">
            <a:avLst/>
          </a:prstGeom>
          <a:noFill/>
        </p:spPr>
        <p:txBody>
          <a:bodyPr wrap="square" rtlCol="0">
            <a:spAutoFit/>
          </a:bodyPr>
          <a:lstStyle/>
          <a:p>
            <a:pPr algn="just"/>
            <a:r>
              <a:rPr lang="nl-NL" sz="2400" dirty="0" err="1">
                <a:solidFill>
                  <a:srgbClr val="AE3026"/>
                </a:solidFill>
                <a:latin typeface="Cambria" panose="02040503050406030204" pitchFamily="18" charset="0"/>
              </a:rPr>
              <a:t>Caesar’s</a:t>
            </a:r>
            <a:r>
              <a:rPr lang="nl-NL" sz="2400" dirty="0">
                <a:solidFill>
                  <a:srgbClr val="AE3026"/>
                </a:solidFill>
                <a:latin typeface="Cambria" panose="02040503050406030204" pitchFamily="18" charset="0"/>
              </a:rPr>
              <a:t> familie hoorde wel bij de rijke groep. De ouders van Caesar verwachtten dan ook dat Caesar zelf ook de politiek in zou gaan!</a:t>
            </a:r>
          </a:p>
          <a:p>
            <a:pPr algn="just"/>
            <a:endParaRPr lang="nl-NL" sz="2400" dirty="0">
              <a:solidFill>
                <a:srgbClr val="AE3026"/>
              </a:solidFill>
              <a:latin typeface="Cambria" panose="02040503050406030204" pitchFamily="18" charset="0"/>
            </a:endParaRPr>
          </a:p>
          <a:p>
            <a:pPr algn="just"/>
            <a:r>
              <a:rPr lang="nl-NL" sz="2400" dirty="0">
                <a:solidFill>
                  <a:srgbClr val="AE3026"/>
                </a:solidFill>
                <a:latin typeface="Cambria" panose="02040503050406030204" pitchFamily="18" charset="0"/>
              </a:rPr>
              <a:t>Al vanaf dat Caesar klein was werd hij daarop voorbereid. Hij leerde lange teksten voordragen, paardrijden en zwaardvechten. Allemaal dingen die een Romeins politicus moest kunnen!</a:t>
            </a:r>
          </a:p>
          <a:p>
            <a:pPr algn="just"/>
            <a:endParaRPr lang="nl-NL" sz="2400" dirty="0">
              <a:solidFill>
                <a:srgbClr val="AE3026"/>
              </a:solidFill>
              <a:latin typeface="Cambria" panose="02040503050406030204" pitchFamily="18" charset="0"/>
            </a:endParaRPr>
          </a:p>
          <a:p>
            <a:pPr algn="just"/>
            <a:endParaRPr lang="nl-NL" sz="2400" dirty="0">
              <a:solidFill>
                <a:srgbClr val="AE3026"/>
              </a:solidFill>
              <a:latin typeface="Cambria" panose="02040503050406030204" pitchFamily="18" charset="0"/>
            </a:endParaRPr>
          </a:p>
          <a:p>
            <a:pPr algn="just"/>
            <a:endParaRPr lang="nl-NL" sz="2400" dirty="0">
              <a:solidFill>
                <a:srgbClr val="AE3026"/>
              </a:solidFill>
              <a:latin typeface="Cambria" panose="02040503050406030204" pitchFamily="18" charset="0"/>
            </a:endParaRPr>
          </a:p>
          <a:p>
            <a:pPr algn="just"/>
            <a:endParaRPr lang="nl-NL" sz="2400" dirty="0">
              <a:solidFill>
                <a:srgbClr val="AE3026"/>
              </a:solidFill>
              <a:latin typeface="Cambria" panose="02040503050406030204" pitchFamily="18" charset="0"/>
            </a:endParaRPr>
          </a:p>
        </p:txBody>
      </p:sp>
      <p:pic>
        <p:nvPicPr>
          <p:cNvPr id="27" name="Afbeelding 26" descr="Afbeelding met paard, schets, tekening, illustratie&#10;&#10;Automatisch gegenereerde beschrijving">
            <a:extLst>
              <a:ext uri="{FF2B5EF4-FFF2-40B4-BE49-F238E27FC236}">
                <a16:creationId xmlns:a16="http://schemas.microsoft.com/office/drawing/2014/main" id="{9BF08770-3B3F-1DC8-5F77-E4DA4C44D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2572" y="3971887"/>
            <a:ext cx="4254500" cy="5562600"/>
          </a:xfrm>
          <a:prstGeom prst="rect">
            <a:avLst/>
          </a:prstGeom>
        </p:spPr>
      </p:pic>
      <p:sp>
        <p:nvSpPr>
          <p:cNvPr id="32" name="Ovaal 31">
            <a:extLst>
              <a:ext uri="{FF2B5EF4-FFF2-40B4-BE49-F238E27FC236}">
                <a16:creationId xmlns:a16="http://schemas.microsoft.com/office/drawing/2014/main" id="{17DF8E4F-95CF-E63E-361D-F477E87E7BA9}"/>
              </a:ext>
            </a:extLst>
          </p:cNvPr>
          <p:cNvSpPr/>
          <p:nvPr/>
        </p:nvSpPr>
        <p:spPr>
          <a:xfrm>
            <a:off x="12226706" y="5094627"/>
            <a:ext cx="526019" cy="9915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5" name="Afbeelding 34" descr="Afbeelding met tekenfilm, wapen, Fictief personage&#10;&#10;Automatisch gegenereerde beschrijving">
            <a:extLst>
              <a:ext uri="{FF2B5EF4-FFF2-40B4-BE49-F238E27FC236}">
                <a16:creationId xmlns:a16="http://schemas.microsoft.com/office/drawing/2014/main" id="{B3C44832-BF74-7B86-ECE0-AF5D0751F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1905" y="3969016"/>
            <a:ext cx="5183528" cy="55654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4DD45E9-CDD9-C6BB-F69F-81AC3E7AEEA3}"/>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3" name="Freeform 7">
            <a:extLst>
              <a:ext uri="{FF2B5EF4-FFF2-40B4-BE49-F238E27FC236}">
                <a16:creationId xmlns:a16="http://schemas.microsoft.com/office/drawing/2014/main" id="{37529305-06F1-5C76-7D5F-B7A31124466C}"/>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txBody>
          <a:bodyPr/>
          <a:lstStyle/>
          <a:p>
            <a:endParaRPr lang="nl-NL"/>
          </a:p>
        </p:txBody>
      </p:sp>
      <p:pic>
        <p:nvPicPr>
          <p:cNvPr id="4" name="Afbeelding 3" descr="Afbeelding met tekening&#10;&#10;Automatisch gegenereerde beschrijving">
            <a:extLst>
              <a:ext uri="{FF2B5EF4-FFF2-40B4-BE49-F238E27FC236}">
                <a16:creationId xmlns:a16="http://schemas.microsoft.com/office/drawing/2014/main" id="{20558EF9-506D-20D7-ADBB-1D837E5ED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7F52AB66-6A7B-B3FD-F1D2-510D42C02091}"/>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pic>
        <p:nvPicPr>
          <p:cNvPr id="12290" name="Picture 2" descr="undefined">
            <a:extLst>
              <a:ext uri="{FF2B5EF4-FFF2-40B4-BE49-F238E27FC236}">
                <a16:creationId xmlns:a16="http://schemas.microsoft.com/office/drawing/2014/main" id="{F0D91DD9-937C-4052-E954-6830347D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0" y="-62515"/>
            <a:ext cx="16348152" cy="10374915"/>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58D7A562-5155-2DA5-4624-2474D8443E56}"/>
              </a:ext>
            </a:extLst>
          </p:cNvPr>
          <p:cNvSpPr/>
          <p:nvPr/>
        </p:nvSpPr>
        <p:spPr>
          <a:xfrm>
            <a:off x="10002453" y="328727"/>
            <a:ext cx="6372225" cy="2892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F10408C9-4F33-A811-DE77-033CF0AEAE45}"/>
              </a:ext>
            </a:extLst>
          </p:cNvPr>
          <p:cNvSpPr txBox="1"/>
          <p:nvPr/>
        </p:nvSpPr>
        <p:spPr>
          <a:xfrm>
            <a:off x="10496718" y="574310"/>
            <a:ext cx="4898483" cy="2308324"/>
          </a:xfrm>
          <a:prstGeom prst="rect">
            <a:avLst/>
          </a:prstGeom>
          <a:noFill/>
        </p:spPr>
        <p:txBody>
          <a:bodyPr wrap="square" rtlCol="0">
            <a:spAutoFit/>
          </a:bodyPr>
          <a:lstStyle/>
          <a:p>
            <a:pPr algn="just"/>
            <a:r>
              <a:rPr lang="nl-NL" sz="2400" dirty="0">
                <a:solidFill>
                  <a:srgbClr val="AE3026"/>
                </a:solidFill>
                <a:latin typeface="Cambria" panose="02040503050406030204" pitchFamily="18" charset="0"/>
              </a:rPr>
              <a:t>En het lukte! Caesar werd politicus. </a:t>
            </a:r>
          </a:p>
          <a:p>
            <a:pPr algn="just"/>
            <a:endParaRPr lang="nl-NL" sz="2400" dirty="0">
              <a:solidFill>
                <a:srgbClr val="AE3026"/>
              </a:solidFill>
              <a:latin typeface="Cambria" panose="02040503050406030204" pitchFamily="18" charset="0"/>
            </a:endParaRPr>
          </a:p>
          <a:p>
            <a:pPr algn="just"/>
            <a:r>
              <a:rPr lang="nl-NL" sz="2400" dirty="0">
                <a:solidFill>
                  <a:srgbClr val="AE3026"/>
                </a:solidFill>
                <a:latin typeface="Cambria" panose="02040503050406030204" pitchFamily="18" charset="0"/>
              </a:rPr>
              <a:t>Hij werd zelfs verkozen tot consul! Langzamerhand werd Caesar de machtigste man van het Romeinse Rijk.</a:t>
            </a:r>
          </a:p>
        </p:txBody>
      </p:sp>
      <p:sp>
        <p:nvSpPr>
          <p:cNvPr id="14" name="Freeform 5">
            <a:extLst>
              <a:ext uri="{FF2B5EF4-FFF2-40B4-BE49-F238E27FC236}">
                <a16:creationId xmlns:a16="http://schemas.microsoft.com/office/drawing/2014/main" id="{5DAB90DE-056D-274D-9BAF-6F173CD9669F}"/>
              </a:ext>
            </a:extLst>
          </p:cNvPr>
          <p:cNvSpPr/>
          <p:nvPr/>
        </p:nvSpPr>
        <p:spPr>
          <a:xfrm>
            <a:off x="15108788" y="1624631"/>
            <a:ext cx="1760155" cy="2892676"/>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5"/>
            <a:stretch>
              <a:fillRect r="-207620"/>
            </a:stretch>
          </a:blipFill>
        </p:spPr>
        <p:txBody>
          <a:bodyPr/>
          <a:lstStyle/>
          <a:p>
            <a:endParaRPr lang="nl-NL"/>
          </a:p>
        </p:txBody>
      </p:sp>
      <p:pic>
        <p:nvPicPr>
          <p:cNvPr id="16" name="Graphic 15" descr="Zonnebril met effen opvulling">
            <a:extLst>
              <a:ext uri="{FF2B5EF4-FFF2-40B4-BE49-F238E27FC236}">
                <a16:creationId xmlns:a16="http://schemas.microsoft.com/office/drawing/2014/main" id="{13AB354C-43FB-AD7C-EC99-AB4415A9D5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45024" y="3672719"/>
            <a:ext cx="586153" cy="5861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5C361ED-D5CA-3B61-254E-766A645AB27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7158" y="328727"/>
            <a:ext cx="17922875" cy="9633545"/>
          </a:xfrm>
          <a:prstGeom prst="rect">
            <a:avLst/>
          </a:prstGeom>
          <a:solidFill>
            <a:srgbClr val="FFFFFF"/>
          </a:solidFill>
        </p:spPr>
      </p:pic>
      <p:sp>
        <p:nvSpPr>
          <p:cNvPr id="3" name="Freeform 3">
            <a:extLst>
              <a:ext uri="{FF2B5EF4-FFF2-40B4-BE49-F238E27FC236}">
                <a16:creationId xmlns:a16="http://schemas.microsoft.com/office/drawing/2014/main" id="{667EE81F-CA78-F12B-D7EE-7D9AFA3D9C6E}"/>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4" name="Freeform 7">
            <a:extLst>
              <a:ext uri="{FF2B5EF4-FFF2-40B4-BE49-F238E27FC236}">
                <a16:creationId xmlns:a16="http://schemas.microsoft.com/office/drawing/2014/main" id="{737B303E-D365-CE02-1CB8-C57D46053F17}"/>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pic>
        <p:nvPicPr>
          <p:cNvPr id="5" name="Afbeelding 4" descr="Afbeelding met tekening&#10;&#10;Automatisch gegenereerde beschrijving">
            <a:extLst>
              <a:ext uri="{FF2B5EF4-FFF2-40B4-BE49-F238E27FC236}">
                <a16:creationId xmlns:a16="http://schemas.microsoft.com/office/drawing/2014/main" id="{0B95E45A-E904-922B-4CF1-421116042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6" name="Tekstvak 5">
            <a:extLst>
              <a:ext uri="{FF2B5EF4-FFF2-40B4-BE49-F238E27FC236}">
                <a16:creationId xmlns:a16="http://schemas.microsoft.com/office/drawing/2014/main" id="{369B931C-0BA8-4B54-6FFC-7847CEF5393F}"/>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pic>
        <p:nvPicPr>
          <p:cNvPr id="7" name="Picture 4" descr="Asterix Julius Caesar Logo PNG Vector (EPS) Free Download">
            <a:extLst>
              <a:ext uri="{FF2B5EF4-FFF2-40B4-BE49-F238E27FC236}">
                <a16:creationId xmlns:a16="http://schemas.microsoft.com/office/drawing/2014/main" id="{8B64A43F-93DF-3ADF-693A-CE2054B32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629407" y="3610233"/>
            <a:ext cx="5680364" cy="5547821"/>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543123CA-5FE8-6B68-915C-C1AE3A666C18}"/>
              </a:ext>
            </a:extLst>
          </p:cNvPr>
          <p:cNvSpPr/>
          <p:nvPr/>
        </p:nvSpPr>
        <p:spPr>
          <a:xfrm>
            <a:off x="0" y="112643"/>
            <a:ext cx="6372225" cy="23023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1FE9FEBD-9587-5691-EFCE-B69F7CB97CEB}"/>
              </a:ext>
            </a:extLst>
          </p:cNvPr>
          <p:cNvSpPr txBox="1"/>
          <p:nvPr/>
        </p:nvSpPr>
        <p:spPr>
          <a:xfrm>
            <a:off x="197545" y="546065"/>
            <a:ext cx="5977133" cy="1569660"/>
          </a:xfrm>
          <a:prstGeom prst="rect">
            <a:avLst/>
          </a:prstGeom>
          <a:noFill/>
        </p:spPr>
        <p:txBody>
          <a:bodyPr wrap="square" rtlCol="0">
            <a:spAutoFit/>
          </a:bodyPr>
          <a:lstStyle/>
          <a:p>
            <a:pPr algn="just"/>
            <a:r>
              <a:rPr lang="nl-NL" sz="2400" dirty="0">
                <a:solidFill>
                  <a:srgbClr val="AE3026"/>
                </a:solidFill>
                <a:latin typeface="Cambria" panose="02040503050406030204" pitchFamily="18" charset="0"/>
              </a:rPr>
              <a:t>Ook werd Caesar een gevreesd legerleider! Hij veroverde heel Frankrijk en zelfs een stuk van Nederland en voegde het toe aan het Romeinse Rijk. </a:t>
            </a:r>
          </a:p>
        </p:txBody>
      </p:sp>
    </p:spTree>
    <p:extLst>
      <p:ext uri="{BB962C8B-B14F-4D97-AF65-F5344CB8AC3E}">
        <p14:creationId xmlns:p14="http://schemas.microsoft.com/office/powerpoint/2010/main" val="2124406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schermopname, tekst, kaart&#10;&#10;Automatisch gegenereerde beschrijving">
            <a:extLst>
              <a:ext uri="{FF2B5EF4-FFF2-40B4-BE49-F238E27FC236}">
                <a16:creationId xmlns:a16="http://schemas.microsoft.com/office/drawing/2014/main" id="{6719DE9A-E54B-8420-C014-36F3C165CA25}"/>
              </a:ext>
            </a:extLst>
          </p:cNvPr>
          <p:cNvPicPr>
            <a:picLocks noChangeAspect="1"/>
          </p:cNvPicPr>
          <p:nvPr/>
        </p:nvPicPr>
        <p:blipFill rotWithShape="1">
          <a:blip r:embed="rId2">
            <a:extLst>
              <a:ext uri="{28A0092B-C50C-407E-A947-70E740481C1C}">
                <a14:useLocalDpi xmlns:a14="http://schemas.microsoft.com/office/drawing/2010/main" val="0"/>
              </a:ext>
            </a:extLst>
          </a:blip>
          <a:srcRect l="20111" t="4967" r="21368" b="5259"/>
          <a:stretch/>
        </p:blipFill>
        <p:spPr>
          <a:xfrm>
            <a:off x="871241" y="2468539"/>
            <a:ext cx="5291361" cy="5073161"/>
          </a:xfrm>
          <a:prstGeom prst="rect">
            <a:avLst/>
          </a:prstGeom>
          <a:ln w="171450" cmpd="tri">
            <a:solidFill>
              <a:srgbClr val="D99F8E"/>
            </a:solidFill>
            <a:extLst>
              <a:ext uri="{C807C97D-BFC1-408E-A445-0C87EB9F89A2}">
                <ask:lineSketchStyleProps xmlns:ask="http://schemas.microsoft.com/office/drawing/2018/sketchyshapes" sd="1219033472">
                  <a:custGeom>
                    <a:avLst/>
                    <a:gdLst>
                      <a:gd name="connsiteX0" fmla="*/ 0 w 5291361"/>
                      <a:gd name="connsiteY0" fmla="*/ 0 h 5073161"/>
                      <a:gd name="connsiteX1" fmla="*/ 555593 w 5291361"/>
                      <a:gd name="connsiteY1" fmla="*/ 0 h 5073161"/>
                      <a:gd name="connsiteX2" fmla="*/ 1217013 w 5291361"/>
                      <a:gd name="connsiteY2" fmla="*/ 0 h 5073161"/>
                      <a:gd name="connsiteX3" fmla="*/ 1984260 w 5291361"/>
                      <a:gd name="connsiteY3" fmla="*/ 0 h 5073161"/>
                      <a:gd name="connsiteX4" fmla="*/ 2539853 w 5291361"/>
                      <a:gd name="connsiteY4" fmla="*/ 0 h 5073161"/>
                      <a:gd name="connsiteX5" fmla="*/ 3254187 w 5291361"/>
                      <a:gd name="connsiteY5" fmla="*/ 0 h 5073161"/>
                      <a:gd name="connsiteX6" fmla="*/ 3809780 w 5291361"/>
                      <a:gd name="connsiteY6" fmla="*/ 0 h 5073161"/>
                      <a:gd name="connsiteX7" fmla="*/ 4471200 w 5291361"/>
                      <a:gd name="connsiteY7" fmla="*/ 0 h 5073161"/>
                      <a:gd name="connsiteX8" fmla="*/ 5291361 w 5291361"/>
                      <a:gd name="connsiteY8" fmla="*/ 0 h 5073161"/>
                      <a:gd name="connsiteX9" fmla="*/ 5291361 w 5291361"/>
                      <a:gd name="connsiteY9" fmla="*/ 481950 h 5073161"/>
                      <a:gd name="connsiteX10" fmla="*/ 5291361 w 5291361"/>
                      <a:gd name="connsiteY10" fmla="*/ 1217559 h 5073161"/>
                      <a:gd name="connsiteX11" fmla="*/ 5291361 w 5291361"/>
                      <a:gd name="connsiteY11" fmla="*/ 1851704 h 5073161"/>
                      <a:gd name="connsiteX12" fmla="*/ 5291361 w 5291361"/>
                      <a:gd name="connsiteY12" fmla="*/ 2587312 h 5073161"/>
                      <a:gd name="connsiteX13" fmla="*/ 5291361 w 5291361"/>
                      <a:gd name="connsiteY13" fmla="*/ 3272189 h 5073161"/>
                      <a:gd name="connsiteX14" fmla="*/ 5291361 w 5291361"/>
                      <a:gd name="connsiteY14" fmla="*/ 3855602 h 5073161"/>
                      <a:gd name="connsiteX15" fmla="*/ 5291361 w 5291361"/>
                      <a:gd name="connsiteY15" fmla="*/ 5073161 h 5073161"/>
                      <a:gd name="connsiteX16" fmla="*/ 4735768 w 5291361"/>
                      <a:gd name="connsiteY16" fmla="*/ 5073161 h 5073161"/>
                      <a:gd name="connsiteX17" fmla="*/ 4074348 w 5291361"/>
                      <a:gd name="connsiteY17" fmla="*/ 5073161 h 5073161"/>
                      <a:gd name="connsiteX18" fmla="*/ 3307101 w 5291361"/>
                      <a:gd name="connsiteY18" fmla="*/ 5073161 h 5073161"/>
                      <a:gd name="connsiteX19" fmla="*/ 2539853 w 5291361"/>
                      <a:gd name="connsiteY19" fmla="*/ 5073161 h 5073161"/>
                      <a:gd name="connsiteX20" fmla="*/ 1825520 w 5291361"/>
                      <a:gd name="connsiteY20" fmla="*/ 5073161 h 5073161"/>
                      <a:gd name="connsiteX21" fmla="*/ 1111186 w 5291361"/>
                      <a:gd name="connsiteY21" fmla="*/ 5073161 h 5073161"/>
                      <a:gd name="connsiteX22" fmla="*/ 0 w 5291361"/>
                      <a:gd name="connsiteY22" fmla="*/ 5073161 h 5073161"/>
                      <a:gd name="connsiteX23" fmla="*/ 0 w 5291361"/>
                      <a:gd name="connsiteY23" fmla="*/ 4540479 h 5073161"/>
                      <a:gd name="connsiteX24" fmla="*/ 0 w 5291361"/>
                      <a:gd name="connsiteY24" fmla="*/ 3906334 h 5073161"/>
                      <a:gd name="connsiteX25" fmla="*/ 0 w 5291361"/>
                      <a:gd name="connsiteY25" fmla="*/ 3272189 h 5073161"/>
                      <a:gd name="connsiteX26" fmla="*/ 0 w 5291361"/>
                      <a:gd name="connsiteY26" fmla="*/ 2790239 h 5073161"/>
                      <a:gd name="connsiteX27" fmla="*/ 0 w 5291361"/>
                      <a:gd name="connsiteY27" fmla="*/ 2105362 h 5073161"/>
                      <a:gd name="connsiteX28" fmla="*/ 0 w 5291361"/>
                      <a:gd name="connsiteY28" fmla="*/ 1623412 h 5073161"/>
                      <a:gd name="connsiteX29" fmla="*/ 0 w 5291361"/>
                      <a:gd name="connsiteY29" fmla="*/ 989266 h 5073161"/>
                      <a:gd name="connsiteX30" fmla="*/ 0 w 5291361"/>
                      <a:gd name="connsiteY30" fmla="*/ 0 h 507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1361" h="5073161" fill="none" extrusionOk="0">
                        <a:moveTo>
                          <a:pt x="0" y="0"/>
                        </a:moveTo>
                        <a:cubicBezTo>
                          <a:pt x="250370" y="-9300"/>
                          <a:pt x="322185" y="14120"/>
                          <a:pt x="555593" y="0"/>
                        </a:cubicBezTo>
                        <a:cubicBezTo>
                          <a:pt x="789001" y="-14120"/>
                          <a:pt x="959201" y="31648"/>
                          <a:pt x="1217013" y="0"/>
                        </a:cubicBezTo>
                        <a:cubicBezTo>
                          <a:pt x="1474825" y="-31648"/>
                          <a:pt x="1793787" y="-1830"/>
                          <a:pt x="1984260" y="0"/>
                        </a:cubicBezTo>
                        <a:cubicBezTo>
                          <a:pt x="2174733" y="1830"/>
                          <a:pt x="2300765" y="-19781"/>
                          <a:pt x="2539853" y="0"/>
                        </a:cubicBezTo>
                        <a:cubicBezTo>
                          <a:pt x="2778941" y="19781"/>
                          <a:pt x="2899735" y="-23946"/>
                          <a:pt x="3254187" y="0"/>
                        </a:cubicBezTo>
                        <a:cubicBezTo>
                          <a:pt x="3608639" y="23946"/>
                          <a:pt x="3602739" y="-15592"/>
                          <a:pt x="3809780" y="0"/>
                        </a:cubicBezTo>
                        <a:cubicBezTo>
                          <a:pt x="4016821" y="15592"/>
                          <a:pt x="4140945" y="-20781"/>
                          <a:pt x="4471200" y="0"/>
                        </a:cubicBezTo>
                        <a:cubicBezTo>
                          <a:pt x="4801455" y="20781"/>
                          <a:pt x="4987982" y="29859"/>
                          <a:pt x="5291361" y="0"/>
                        </a:cubicBezTo>
                        <a:cubicBezTo>
                          <a:pt x="5299111" y="183720"/>
                          <a:pt x="5277296" y="316763"/>
                          <a:pt x="5291361" y="481950"/>
                        </a:cubicBezTo>
                        <a:cubicBezTo>
                          <a:pt x="5305427" y="647137"/>
                          <a:pt x="5255897" y="1014212"/>
                          <a:pt x="5291361" y="1217559"/>
                        </a:cubicBezTo>
                        <a:cubicBezTo>
                          <a:pt x="5326825" y="1420906"/>
                          <a:pt x="5316133" y="1713187"/>
                          <a:pt x="5291361" y="1851704"/>
                        </a:cubicBezTo>
                        <a:cubicBezTo>
                          <a:pt x="5266589" y="1990221"/>
                          <a:pt x="5278853" y="2400117"/>
                          <a:pt x="5291361" y="2587312"/>
                        </a:cubicBezTo>
                        <a:cubicBezTo>
                          <a:pt x="5303869" y="2774507"/>
                          <a:pt x="5323343" y="2988435"/>
                          <a:pt x="5291361" y="3272189"/>
                        </a:cubicBezTo>
                        <a:cubicBezTo>
                          <a:pt x="5259379" y="3555943"/>
                          <a:pt x="5262670" y="3594103"/>
                          <a:pt x="5291361" y="3855602"/>
                        </a:cubicBezTo>
                        <a:cubicBezTo>
                          <a:pt x="5320052" y="4117101"/>
                          <a:pt x="5284726" y="4691491"/>
                          <a:pt x="5291361" y="5073161"/>
                        </a:cubicBezTo>
                        <a:cubicBezTo>
                          <a:pt x="5083530" y="5089920"/>
                          <a:pt x="4930072" y="5079437"/>
                          <a:pt x="4735768" y="5073161"/>
                        </a:cubicBezTo>
                        <a:cubicBezTo>
                          <a:pt x="4541464" y="5066885"/>
                          <a:pt x="4321077" y="5100842"/>
                          <a:pt x="4074348" y="5073161"/>
                        </a:cubicBezTo>
                        <a:cubicBezTo>
                          <a:pt x="3827619" y="5045480"/>
                          <a:pt x="3557238" y="5036566"/>
                          <a:pt x="3307101" y="5073161"/>
                        </a:cubicBezTo>
                        <a:cubicBezTo>
                          <a:pt x="3056964" y="5109756"/>
                          <a:pt x="2774699" y="5102325"/>
                          <a:pt x="2539853" y="5073161"/>
                        </a:cubicBezTo>
                        <a:cubicBezTo>
                          <a:pt x="2305007" y="5043997"/>
                          <a:pt x="2178901" y="5057315"/>
                          <a:pt x="1825520" y="5073161"/>
                        </a:cubicBezTo>
                        <a:cubicBezTo>
                          <a:pt x="1472139" y="5089007"/>
                          <a:pt x="1339089" y="5058371"/>
                          <a:pt x="1111186" y="5073161"/>
                        </a:cubicBezTo>
                        <a:cubicBezTo>
                          <a:pt x="883283" y="5087951"/>
                          <a:pt x="445798" y="5043348"/>
                          <a:pt x="0" y="5073161"/>
                        </a:cubicBezTo>
                        <a:cubicBezTo>
                          <a:pt x="13598" y="4929575"/>
                          <a:pt x="-9843" y="4696483"/>
                          <a:pt x="0" y="4540479"/>
                        </a:cubicBezTo>
                        <a:cubicBezTo>
                          <a:pt x="9843" y="4384475"/>
                          <a:pt x="-23252" y="4086652"/>
                          <a:pt x="0" y="3906334"/>
                        </a:cubicBezTo>
                        <a:cubicBezTo>
                          <a:pt x="23252" y="3726017"/>
                          <a:pt x="-25738" y="3536248"/>
                          <a:pt x="0" y="3272189"/>
                        </a:cubicBezTo>
                        <a:cubicBezTo>
                          <a:pt x="25738" y="3008131"/>
                          <a:pt x="-10875" y="2937861"/>
                          <a:pt x="0" y="2790239"/>
                        </a:cubicBezTo>
                        <a:cubicBezTo>
                          <a:pt x="10875" y="2642617"/>
                          <a:pt x="-15942" y="2406416"/>
                          <a:pt x="0" y="2105362"/>
                        </a:cubicBezTo>
                        <a:cubicBezTo>
                          <a:pt x="15942" y="1804308"/>
                          <a:pt x="-19309" y="1757627"/>
                          <a:pt x="0" y="1623412"/>
                        </a:cubicBezTo>
                        <a:cubicBezTo>
                          <a:pt x="19309" y="1489197"/>
                          <a:pt x="23048" y="1213784"/>
                          <a:pt x="0" y="989266"/>
                        </a:cubicBezTo>
                        <a:cubicBezTo>
                          <a:pt x="-23048" y="764748"/>
                          <a:pt x="16808" y="493937"/>
                          <a:pt x="0" y="0"/>
                        </a:cubicBezTo>
                        <a:close/>
                      </a:path>
                      <a:path w="5291361" h="5073161" stroke="0" extrusionOk="0">
                        <a:moveTo>
                          <a:pt x="0" y="0"/>
                        </a:moveTo>
                        <a:cubicBezTo>
                          <a:pt x="302461" y="-15800"/>
                          <a:pt x="317034" y="303"/>
                          <a:pt x="608507" y="0"/>
                        </a:cubicBezTo>
                        <a:cubicBezTo>
                          <a:pt x="899980" y="-303"/>
                          <a:pt x="893632" y="2348"/>
                          <a:pt x="1111186" y="0"/>
                        </a:cubicBezTo>
                        <a:cubicBezTo>
                          <a:pt x="1328740" y="-2348"/>
                          <a:pt x="1545794" y="7533"/>
                          <a:pt x="1878433" y="0"/>
                        </a:cubicBezTo>
                        <a:cubicBezTo>
                          <a:pt x="2211072" y="-7533"/>
                          <a:pt x="2268109" y="10515"/>
                          <a:pt x="2486940" y="0"/>
                        </a:cubicBezTo>
                        <a:cubicBezTo>
                          <a:pt x="2705771" y="-10515"/>
                          <a:pt x="2968350" y="21236"/>
                          <a:pt x="3095446" y="0"/>
                        </a:cubicBezTo>
                        <a:cubicBezTo>
                          <a:pt x="3222542" y="-21236"/>
                          <a:pt x="3706380" y="5360"/>
                          <a:pt x="3862694" y="0"/>
                        </a:cubicBezTo>
                        <a:cubicBezTo>
                          <a:pt x="4019008" y="-5360"/>
                          <a:pt x="4269079" y="-27425"/>
                          <a:pt x="4418286" y="0"/>
                        </a:cubicBezTo>
                        <a:cubicBezTo>
                          <a:pt x="4567493" y="27425"/>
                          <a:pt x="4956199" y="41582"/>
                          <a:pt x="5291361" y="0"/>
                        </a:cubicBezTo>
                        <a:cubicBezTo>
                          <a:pt x="5302402" y="198919"/>
                          <a:pt x="5317662" y="498346"/>
                          <a:pt x="5291361" y="735608"/>
                        </a:cubicBezTo>
                        <a:cubicBezTo>
                          <a:pt x="5265060" y="972870"/>
                          <a:pt x="5276455" y="1081855"/>
                          <a:pt x="5291361" y="1268290"/>
                        </a:cubicBezTo>
                        <a:cubicBezTo>
                          <a:pt x="5306267" y="1454725"/>
                          <a:pt x="5322150" y="1640248"/>
                          <a:pt x="5291361" y="1902435"/>
                        </a:cubicBezTo>
                        <a:cubicBezTo>
                          <a:pt x="5260572" y="2164623"/>
                          <a:pt x="5290718" y="2331112"/>
                          <a:pt x="5291361" y="2587312"/>
                        </a:cubicBezTo>
                        <a:cubicBezTo>
                          <a:pt x="5292004" y="2843512"/>
                          <a:pt x="5296932" y="2876173"/>
                          <a:pt x="5291361" y="3069262"/>
                        </a:cubicBezTo>
                        <a:cubicBezTo>
                          <a:pt x="5285791" y="3262351"/>
                          <a:pt x="5280805" y="3506400"/>
                          <a:pt x="5291361" y="3703408"/>
                        </a:cubicBezTo>
                        <a:cubicBezTo>
                          <a:pt x="5301917" y="3900416"/>
                          <a:pt x="5315163" y="4129610"/>
                          <a:pt x="5291361" y="4337553"/>
                        </a:cubicBezTo>
                        <a:cubicBezTo>
                          <a:pt x="5267559" y="4545496"/>
                          <a:pt x="5259561" y="4871291"/>
                          <a:pt x="5291361" y="5073161"/>
                        </a:cubicBezTo>
                        <a:cubicBezTo>
                          <a:pt x="5018001" y="5061295"/>
                          <a:pt x="4752308" y="5098864"/>
                          <a:pt x="4577027" y="5073161"/>
                        </a:cubicBezTo>
                        <a:cubicBezTo>
                          <a:pt x="4401746" y="5047458"/>
                          <a:pt x="4199094" y="5064372"/>
                          <a:pt x="3915607" y="5073161"/>
                        </a:cubicBezTo>
                        <a:cubicBezTo>
                          <a:pt x="3632120" y="5081950"/>
                          <a:pt x="3638433" y="5058864"/>
                          <a:pt x="3412928" y="5073161"/>
                        </a:cubicBezTo>
                        <a:cubicBezTo>
                          <a:pt x="3187423" y="5087458"/>
                          <a:pt x="3009695" y="5060212"/>
                          <a:pt x="2857335" y="5073161"/>
                        </a:cubicBezTo>
                        <a:cubicBezTo>
                          <a:pt x="2704975" y="5086110"/>
                          <a:pt x="2243785" y="5056719"/>
                          <a:pt x="2090088" y="5073161"/>
                        </a:cubicBezTo>
                        <a:cubicBezTo>
                          <a:pt x="1936391" y="5089603"/>
                          <a:pt x="1713711" y="5040506"/>
                          <a:pt x="1428667" y="5073161"/>
                        </a:cubicBezTo>
                        <a:cubicBezTo>
                          <a:pt x="1143623" y="5105816"/>
                          <a:pt x="1051142" y="5073128"/>
                          <a:pt x="873075" y="5073161"/>
                        </a:cubicBezTo>
                        <a:cubicBezTo>
                          <a:pt x="695008" y="5073194"/>
                          <a:pt x="245225" y="5069183"/>
                          <a:pt x="0" y="5073161"/>
                        </a:cubicBezTo>
                        <a:cubicBezTo>
                          <a:pt x="17732" y="4925826"/>
                          <a:pt x="407" y="4720724"/>
                          <a:pt x="0" y="4591211"/>
                        </a:cubicBezTo>
                        <a:cubicBezTo>
                          <a:pt x="-407" y="4461698"/>
                          <a:pt x="-12831" y="4210470"/>
                          <a:pt x="0" y="4109260"/>
                        </a:cubicBezTo>
                        <a:cubicBezTo>
                          <a:pt x="12831" y="4008050"/>
                          <a:pt x="6159" y="3604169"/>
                          <a:pt x="0" y="3424384"/>
                        </a:cubicBezTo>
                        <a:cubicBezTo>
                          <a:pt x="-6159" y="3244599"/>
                          <a:pt x="-391" y="3118614"/>
                          <a:pt x="0" y="2891702"/>
                        </a:cubicBezTo>
                        <a:cubicBezTo>
                          <a:pt x="391" y="2664790"/>
                          <a:pt x="-30517" y="2308758"/>
                          <a:pt x="0" y="2156093"/>
                        </a:cubicBezTo>
                        <a:cubicBezTo>
                          <a:pt x="30517" y="2003428"/>
                          <a:pt x="12894" y="1792037"/>
                          <a:pt x="0" y="1572680"/>
                        </a:cubicBezTo>
                        <a:cubicBezTo>
                          <a:pt x="-12894" y="1353323"/>
                          <a:pt x="-17" y="1200919"/>
                          <a:pt x="0" y="1090730"/>
                        </a:cubicBezTo>
                        <a:cubicBezTo>
                          <a:pt x="17" y="980541"/>
                          <a:pt x="35997" y="245277"/>
                          <a:pt x="0" y="0"/>
                        </a:cubicBezTo>
                        <a:close/>
                      </a:path>
                    </a:pathLst>
                  </a:custGeom>
                  <ask:type>
                    <ask:lineSketchNone/>
                  </ask:type>
                </ask:lineSketchStyleProps>
              </a:ext>
            </a:extLst>
          </a:ln>
        </p:spPr>
      </p:pic>
      <p:pic>
        <p:nvPicPr>
          <p:cNvPr id="8" name="Afbeelding 7" descr="Afbeelding met schermopname, kaart&#10;&#10;Automatisch gegenereerde beschrijving">
            <a:extLst>
              <a:ext uri="{FF2B5EF4-FFF2-40B4-BE49-F238E27FC236}">
                <a16:creationId xmlns:a16="http://schemas.microsoft.com/office/drawing/2014/main" id="{3FAEF5D4-FAFD-7A4B-4B32-38E7ED528EDC}"/>
              </a:ext>
            </a:extLst>
          </p:cNvPr>
          <p:cNvPicPr>
            <a:picLocks noChangeAspect="1"/>
          </p:cNvPicPr>
          <p:nvPr/>
        </p:nvPicPr>
        <p:blipFill rotWithShape="1">
          <a:blip r:embed="rId3">
            <a:extLst>
              <a:ext uri="{28A0092B-C50C-407E-A947-70E740481C1C}">
                <a14:useLocalDpi xmlns:a14="http://schemas.microsoft.com/office/drawing/2010/main" val="0"/>
              </a:ext>
            </a:extLst>
          </a:blip>
          <a:srcRect l="20226" t="5575" r="21252" b="4652"/>
          <a:stretch/>
        </p:blipFill>
        <p:spPr>
          <a:xfrm>
            <a:off x="10310742" y="2468538"/>
            <a:ext cx="5291361" cy="5073161"/>
          </a:xfrm>
          <a:prstGeom prst="rect">
            <a:avLst/>
          </a:prstGeom>
          <a:ln w="171450" cmpd="tri">
            <a:solidFill>
              <a:srgbClr val="D99F8E"/>
            </a:solidFill>
            <a:extLst>
              <a:ext uri="{C807C97D-BFC1-408E-A445-0C87EB9F89A2}">
                <ask:lineSketchStyleProps xmlns:ask="http://schemas.microsoft.com/office/drawing/2018/sketchyshapes" sd="981765707">
                  <a:custGeom>
                    <a:avLst/>
                    <a:gdLst>
                      <a:gd name="connsiteX0" fmla="*/ 0 w 5291361"/>
                      <a:gd name="connsiteY0" fmla="*/ 0 h 5073161"/>
                      <a:gd name="connsiteX1" fmla="*/ 608507 w 5291361"/>
                      <a:gd name="connsiteY1" fmla="*/ 0 h 5073161"/>
                      <a:gd name="connsiteX2" fmla="*/ 1164099 w 5291361"/>
                      <a:gd name="connsiteY2" fmla="*/ 0 h 5073161"/>
                      <a:gd name="connsiteX3" fmla="*/ 1825520 w 5291361"/>
                      <a:gd name="connsiteY3" fmla="*/ 0 h 5073161"/>
                      <a:gd name="connsiteX4" fmla="*/ 2434026 w 5291361"/>
                      <a:gd name="connsiteY4" fmla="*/ 0 h 5073161"/>
                      <a:gd name="connsiteX5" fmla="*/ 3201273 w 5291361"/>
                      <a:gd name="connsiteY5" fmla="*/ 0 h 5073161"/>
                      <a:gd name="connsiteX6" fmla="*/ 3756866 w 5291361"/>
                      <a:gd name="connsiteY6" fmla="*/ 0 h 5073161"/>
                      <a:gd name="connsiteX7" fmla="*/ 4365373 w 5291361"/>
                      <a:gd name="connsiteY7" fmla="*/ 0 h 5073161"/>
                      <a:gd name="connsiteX8" fmla="*/ 5291361 w 5291361"/>
                      <a:gd name="connsiteY8" fmla="*/ 0 h 5073161"/>
                      <a:gd name="connsiteX9" fmla="*/ 5291361 w 5291361"/>
                      <a:gd name="connsiteY9" fmla="*/ 735608 h 5073161"/>
                      <a:gd name="connsiteX10" fmla="*/ 5291361 w 5291361"/>
                      <a:gd name="connsiteY10" fmla="*/ 1471217 h 5073161"/>
                      <a:gd name="connsiteX11" fmla="*/ 5291361 w 5291361"/>
                      <a:gd name="connsiteY11" fmla="*/ 2003899 h 5073161"/>
                      <a:gd name="connsiteX12" fmla="*/ 5291361 w 5291361"/>
                      <a:gd name="connsiteY12" fmla="*/ 2536580 h 5073161"/>
                      <a:gd name="connsiteX13" fmla="*/ 5291361 w 5291361"/>
                      <a:gd name="connsiteY13" fmla="*/ 3170726 h 5073161"/>
                      <a:gd name="connsiteX14" fmla="*/ 5291361 w 5291361"/>
                      <a:gd name="connsiteY14" fmla="*/ 3754139 h 5073161"/>
                      <a:gd name="connsiteX15" fmla="*/ 5291361 w 5291361"/>
                      <a:gd name="connsiteY15" fmla="*/ 4439016 h 5073161"/>
                      <a:gd name="connsiteX16" fmla="*/ 5291361 w 5291361"/>
                      <a:gd name="connsiteY16" fmla="*/ 5073161 h 5073161"/>
                      <a:gd name="connsiteX17" fmla="*/ 4682854 w 5291361"/>
                      <a:gd name="connsiteY17" fmla="*/ 5073161 h 5073161"/>
                      <a:gd name="connsiteX18" fmla="*/ 3915607 w 5291361"/>
                      <a:gd name="connsiteY18" fmla="*/ 5073161 h 5073161"/>
                      <a:gd name="connsiteX19" fmla="*/ 3307101 w 5291361"/>
                      <a:gd name="connsiteY19" fmla="*/ 5073161 h 5073161"/>
                      <a:gd name="connsiteX20" fmla="*/ 2804421 w 5291361"/>
                      <a:gd name="connsiteY20" fmla="*/ 5073161 h 5073161"/>
                      <a:gd name="connsiteX21" fmla="*/ 2248828 w 5291361"/>
                      <a:gd name="connsiteY21" fmla="*/ 5073161 h 5073161"/>
                      <a:gd name="connsiteX22" fmla="*/ 1693236 w 5291361"/>
                      <a:gd name="connsiteY22" fmla="*/ 5073161 h 5073161"/>
                      <a:gd name="connsiteX23" fmla="*/ 1137643 w 5291361"/>
                      <a:gd name="connsiteY23" fmla="*/ 5073161 h 5073161"/>
                      <a:gd name="connsiteX24" fmla="*/ 0 w 5291361"/>
                      <a:gd name="connsiteY24" fmla="*/ 5073161 h 5073161"/>
                      <a:gd name="connsiteX25" fmla="*/ 0 w 5291361"/>
                      <a:gd name="connsiteY25" fmla="*/ 4439016 h 5073161"/>
                      <a:gd name="connsiteX26" fmla="*/ 0 w 5291361"/>
                      <a:gd name="connsiteY26" fmla="*/ 3957066 h 5073161"/>
                      <a:gd name="connsiteX27" fmla="*/ 0 w 5291361"/>
                      <a:gd name="connsiteY27" fmla="*/ 3424384 h 5073161"/>
                      <a:gd name="connsiteX28" fmla="*/ 0 w 5291361"/>
                      <a:gd name="connsiteY28" fmla="*/ 2790239 h 5073161"/>
                      <a:gd name="connsiteX29" fmla="*/ 0 w 5291361"/>
                      <a:gd name="connsiteY29" fmla="*/ 2156093 h 5073161"/>
                      <a:gd name="connsiteX30" fmla="*/ 0 w 5291361"/>
                      <a:gd name="connsiteY30" fmla="*/ 1674143 h 5073161"/>
                      <a:gd name="connsiteX31" fmla="*/ 0 w 5291361"/>
                      <a:gd name="connsiteY31" fmla="*/ 1090730 h 5073161"/>
                      <a:gd name="connsiteX32" fmla="*/ 0 w 5291361"/>
                      <a:gd name="connsiteY32" fmla="*/ 0 h 507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91361" h="5073161" fill="none" extrusionOk="0">
                        <a:moveTo>
                          <a:pt x="0" y="0"/>
                        </a:moveTo>
                        <a:cubicBezTo>
                          <a:pt x="190205" y="16355"/>
                          <a:pt x="361732" y="-11139"/>
                          <a:pt x="608507" y="0"/>
                        </a:cubicBezTo>
                        <a:cubicBezTo>
                          <a:pt x="855282" y="11139"/>
                          <a:pt x="980179" y="-24352"/>
                          <a:pt x="1164099" y="0"/>
                        </a:cubicBezTo>
                        <a:cubicBezTo>
                          <a:pt x="1348019" y="24352"/>
                          <a:pt x="1571848" y="-26654"/>
                          <a:pt x="1825520" y="0"/>
                        </a:cubicBezTo>
                        <a:cubicBezTo>
                          <a:pt x="2079192" y="26654"/>
                          <a:pt x="2271930" y="-17230"/>
                          <a:pt x="2434026" y="0"/>
                        </a:cubicBezTo>
                        <a:cubicBezTo>
                          <a:pt x="2596122" y="17230"/>
                          <a:pt x="3033836" y="24535"/>
                          <a:pt x="3201273" y="0"/>
                        </a:cubicBezTo>
                        <a:cubicBezTo>
                          <a:pt x="3368710" y="-24535"/>
                          <a:pt x="3496395" y="16325"/>
                          <a:pt x="3756866" y="0"/>
                        </a:cubicBezTo>
                        <a:cubicBezTo>
                          <a:pt x="4017337" y="-16325"/>
                          <a:pt x="4141406" y="3145"/>
                          <a:pt x="4365373" y="0"/>
                        </a:cubicBezTo>
                        <a:cubicBezTo>
                          <a:pt x="4589340" y="-3145"/>
                          <a:pt x="4943309" y="11461"/>
                          <a:pt x="5291361" y="0"/>
                        </a:cubicBezTo>
                        <a:cubicBezTo>
                          <a:pt x="5307176" y="159545"/>
                          <a:pt x="5316863" y="425757"/>
                          <a:pt x="5291361" y="735608"/>
                        </a:cubicBezTo>
                        <a:cubicBezTo>
                          <a:pt x="5265859" y="1045459"/>
                          <a:pt x="5281530" y="1180045"/>
                          <a:pt x="5291361" y="1471217"/>
                        </a:cubicBezTo>
                        <a:cubicBezTo>
                          <a:pt x="5301192" y="1762389"/>
                          <a:pt x="5279131" y="1848703"/>
                          <a:pt x="5291361" y="2003899"/>
                        </a:cubicBezTo>
                        <a:cubicBezTo>
                          <a:pt x="5303591" y="2159095"/>
                          <a:pt x="5302785" y="2389218"/>
                          <a:pt x="5291361" y="2536580"/>
                        </a:cubicBezTo>
                        <a:cubicBezTo>
                          <a:pt x="5279937" y="2683942"/>
                          <a:pt x="5274175" y="2920716"/>
                          <a:pt x="5291361" y="3170726"/>
                        </a:cubicBezTo>
                        <a:cubicBezTo>
                          <a:pt x="5308547" y="3420736"/>
                          <a:pt x="5294992" y="3575739"/>
                          <a:pt x="5291361" y="3754139"/>
                        </a:cubicBezTo>
                        <a:cubicBezTo>
                          <a:pt x="5287730" y="3932539"/>
                          <a:pt x="5305324" y="4298926"/>
                          <a:pt x="5291361" y="4439016"/>
                        </a:cubicBezTo>
                        <a:cubicBezTo>
                          <a:pt x="5277398" y="4579106"/>
                          <a:pt x="5301615" y="4921030"/>
                          <a:pt x="5291361" y="5073161"/>
                        </a:cubicBezTo>
                        <a:cubicBezTo>
                          <a:pt x="5066155" y="5101790"/>
                          <a:pt x="4923615" y="5100854"/>
                          <a:pt x="4682854" y="5073161"/>
                        </a:cubicBezTo>
                        <a:cubicBezTo>
                          <a:pt x="4442093" y="5045468"/>
                          <a:pt x="4111336" y="5091763"/>
                          <a:pt x="3915607" y="5073161"/>
                        </a:cubicBezTo>
                        <a:cubicBezTo>
                          <a:pt x="3719878" y="5054559"/>
                          <a:pt x="3525649" y="5071268"/>
                          <a:pt x="3307101" y="5073161"/>
                        </a:cubicBezTo>
                        <a:cubicBezTo>
                          <a:pt x="3088553" y="5075054"/>
                          <a:pt x="2996168" y="5056937"/>
                          <a:pt x="2804421" y="5073161"/>
                        </a:cubicBezTo>
                        <a:cubicBezTo>
                          <a:pt x="2612674" y="5089385"/>
                          <a:pt x="2447340" y="5081533"/>
                          <a:pt x="2248828" y="5073161"/>
                        </a:cubicBezTo>
                        <a:cubicBezTo>
                          <a:pt x="2050316" y="5064789"/>
                          <a:pt x="1931081" y="5092107"/>
                          <a:pt x="1693236" y="5073161"/>
                        </a:cubicBezTo>
                        <a:cubicBezTo>
                          <a:pt x="1455391" y="5054215"/>
                          <a:pt x="1298567" y="5087208"/>
                          <a:pt x="1137643" y="5073161"/>
                        </a:cubicBezTo>
                        <a:cubicBezTo>
                          <a:pt x="976719" y="5059114"/>
                          <a:pt x="532767" y="5112407"/>
                          <a:pt x="0" y="5073161"/>
                        </a:cubicBezTo>
                        <a:cubicBezTo>
                          <a:pt x="23666" y="4913464"/>
                          <a:pt x="25396" y="4618291"/>
                          <a:pt x="0" y="4439016"/>
                        </a:cubicBezTo>
                        <a:cubicBezTo>
                          <a:pt x="-25396" y="4259742"/>
                          <a:pt x="3221" y="4094221"/>
                          <a:pt x="0" y="3957066"/>
                        </a:cubicBezTo>
                        <a:cubicBezTo>
                          <a:pt x="-3221" y="3819911"/>
                          <a:pt x="10430" y="3679755"/>
                          <a:pt x="0" y="3424384"/>
                        </a:cubicBezTo>
                        <a:cubicBezTo>
                          <a:pt x="-10430" y="3169013"/>
                          <a:pt x="-8473" y="3073440"/>
                          <a:pt x="0" y="2790239"/>
                        </a:cubicBezTo>
                        <a:cubicBezTo>
                          <a:pt x="8473" y="2507038"/>
                          <a:pt x="-16051" y="2367736"/>
                          <a:pt x="0" y="2156093"/>
                        </a:cubicBezTo>
                        <a:cubicBezTo>
                          <a:pt x="16051" y="1944450"/>
                          <a:pt x="-15863" y="1900464"/>
                          <a:pt x="0" y="1674143"/>
                        </a:cubicBezTo>
                        <a:cubicBezTo>
                          <a:pt x="15863" y="1447822"/>
                          <a:pt x="16851" y="1233431"/>
                          <a:pt x="0" y="1090730"/>
                        </a:cubicBezTo>
                        <a:cubicBezTo>
                          <a:pt x="-16851" y="948029"/>
                          <a:pt x="34190" y="510930"/>
                          <a:pt x="0" y="0"/>
                        </a:cubicBezTo>
                        <a:close/>
                      </a:path>
                      <a:path w="5291361" h="5073161" stroke="0" extrusionOk="0">
                        <a:moveTo>
                          <a:pt x="0" y="0"/>
                        </a:moveTo>
                        <a:cubicBezTo>
                          <a:pt x="180181" y="-32001"/>
                          <a:pt x="509934" y="-35028"/>
                          <a:pt x="767247" y="0"/>
                        </a:cubicBezTo>
                        <a:cubicBezTo>
                          <a:pt x="1024560" y="35028"/>
                          <a:pt x="1205866" y="17507"/>
                          <a:pt x="1428667" y="0"/>
                        </a:cubicBezTo>
                        <a:cubicBezTo>
                          <a:pt x="1651468" y="-17507"/>
                          <a:pt x="1772255" y="4732"/>
                          <a:pt x="1984260" y="0"/>
                        </a:cubicBezTo>
                        <a:cubicBezTo>
                          <a:pt x="2196265" y="-4732"/>
                          <a:pt x="2364277" y="-19380"/>
                          <a:pt x="2645681" y="0"/>
                        </a:cubicBezTo>
                        <a:cubicBezTo>
                          <a:pt x="2927085" y="19380"/>
                          <a:pt x="3083967" y="-18312"/>
                          <a:pt x="3412928" y="0"/>
                        </a:cubicBezTo>
                        <a:cubicBezTo>
                          <a:pt x="3741889" y="18312"/>
                          <a:pt x="3819526" y="-2796"/>
                          <a:pt x="3968521" y="0"/>
                        </a:cubicBezTo>
                        <a:cubicBezTo>
                          <a:pt x="4117516" y="2796"/>
                          <a:pt x="4322240" y="24639"/>
                          <a:pt x="4471200" y="0"/>
                        </a:cubicBezTo>
                        <a:cubicBezTo>
                          <a:pt x="4620160" y="-24639"/>
                          <a:pt x="4969587" y="10313"/>
                          <a:pt x="5291361" y="0"/>
                        </a:cubicBezTo>
                        <a:cubicBezTo>
                          <a:pt x="5269008" y="306172"/>
                          <a:pt x="5278963" y="366141"/>
                          <a:pt x="5291361" y="634145"/>
                        </a:cubicBezTo>
                        <a:cubicBezTo>
                          <a:pt x="5303759" y="902149"/>
                          <a:pt x="5283025" y="1028727"/>
                          <a:pt x="5291361" y="1319022"/>
                        </a:cubicBezTo>
                        <a:cubicBezTo>
                          <a:pt x="5299697" y="1609317"/>
                          <a:pt x="5291986" y="1709232"/>
                          <a:pt x="5291361" y="1902435"/>
                        </a:cubicBezTo>
                        <a:cubicBezTo>
                          <a:pt x="5290736" y="2095638"/>
                          <a:pt x="5303175" y="2249519"/>
                          <a:pt x="5291361" y="2485849"/>
                        </a:cubicBezTo>
                        <a:cubicBezTo>
                          <a:pt x="5279547" y="2722179"/>
                          <a:pt x="5304780" y="2858127"/>
                          <a:pt x="5291361" y="3170726"/>
                        </a:cubicBezTo>
                        <a:cubicBezTo>
                          <a:pt x="5277942" y="3483325"/>
                          <a:pt x="5288158" y="3470550"/>
                          <a:pt x="5291361" y="3754139"/>
                        </a:cubicBezTo>
                        <a:cubicBezTo>
                          <a:pt x="5294564" y="4037728"/>
                          <a:pt x="5278725" y="4164595"/>
                          <a:pt x="5291361" y="4286821"/>
                        </a:cubicBezTo>
                        <a:cubicBezTo>
                          <a:pt x="5303997" y="4409047"/>
                          <a:pt x="5276579" y="4817056"/>
                          <a:pt x="5291361" y="5073161"/>
                        </a:cubicBezTo>
                        <a:cubicBezTo>
                          <a:pt x="5070556" y="5099090"/>
                          <a:pt x="4817487" y="5099849"/>
                          <a:pt x="4682854" y="5073161"/>
                        </a:cubicBezTo>
                        <a:cubicBezTo>
                          <a:pt x="4548221" y="5046473"/>
                          <a:pt x="4328414" y="5099487"/>
                          <a:pt x="4021434" y="5073161"/>
                        </a:cubicBezTo>
                        <a:cubicBezTo>
                          <a:pt x="3714454" y="5046835"/>
                          <a:pt x="3685171" y="5083066"/>
                          <a:pt x="3518755" y="5073161"/>
                        </a:cubicBezTo>
                        <a:cubicBezTo>
                          <a:pt x="3352339" y="5063256"/>
                          <a:pt x="3065037" y="5090916"/>
                          <a:pt x="2857335" y="5073161"/>
                        </a:cubicBezTo>
                        <a:cubicBezTo>
                          <a:pt x="2649633" y="5055406"/>
                          <a:pt x="2276398" y="5080473"/>
                          <a:pt x="2090088" y="5073161"/>
                        </a:cubicBezTo>
                        <a:cubicBezTo>
                          <a:pt x="1903778" y="5065849"/>
                          <a:pt x="1533331" y="5076552"/>
                          <a:pt x="1322840" y="5073161"/>
                        </a:cubicBezTo>
                        <a:cubicBezTo>
                          <a:pt x="1112349" y="5069770"/>
                          <a:pt x="957680" y="5086651"/>
                          <a:pt x="661420" y="5073161"/>
                        </a:cubicBezTo>
                        <a:cubicBezTo>
                          <a:pt x="365160" y="5059671"/>
                          <a:pt x="253671" y="5103982"/>
                          <a:pt x="0" y="5073161"/>
                        </a:cubicBezTo>
                        <a:cubicBezTo>
                          <a:pt x="210" y="4853117"/>
                          <a:pt x="32685" y="4613411"/>
                          <a:pt x="0" y="4388284"/>
                        </a:cubicBezTo>
                        <a:cubicBezTo>
                          <a:pt x="-32685" y="4163157"/>
                          <a:pt x="-2182" y="3886386"/>
                          <a:pt x="0" y="3652676"/>
                        </a:cubicBezTo>
                        <a:cubicBezTo>
                          <a:pt x="2182" y="3418966"/>
                          <a:pt x="-10297" y="3274902"/>
                          <a:pt x="0" y="3069262"/>
                        </a:cubicBezTo>
                        <a:cubicBezTo>
                          <a:pt x="10297" y="2863622"/>
                          <a:pt x="14069" y="2707853"/>
                          <a:pt x="0" y="2536581"/>
                        </a:cubicBezTo>
                        <a:cubicBezTo>
                          <a:pt x="-14069" y="2365309"/>
                          <a:pt x="9771" y="2156368"/>
                          <a:pt x="0" y="1902435"/>
                        </a:cubicBezTo>
                        <a:cubicBezTo>
                          <a:pt x="-9771" y="1648502"/>
                          <a:pt x="23969" y="1600460"/>
                          <a:pt x="0" y="1420485"/>
                        </a:cubicBezTo>
                        <a:cubicBezTo>
                          <a:pt x="-23969" y="1240510"/>
                          <a:pt x="12964" y="1020342"/>
                          <a:pt x="0" y="684877"/>
                        </a:cubicBezTo>
                        <a:cubicBezTo>
                          <a:pt x="-12964" y="349412"/>
                          <a:pt x="-22307" y="296941"/>
                          <a:pt x="0" y="0"/>
                        </a:cubicBezTo>
                        <a:close/>
                      </a:path>
                    </a:pathLst>
                  </a:custGeom>
                  <ask:type>
                    <ask:lineSketchNone/>
                  </ask:type>
                </ask:lineSketchStyleProps>
              </a:ext>
            </a:extLst>
          </a:ln>
        </p:spPr>
      </p:pic>
      <p:cxnSp>
        <p:nvCxnSpPr>
          <p:cNvPr id="10" name="Rechte verbindingslijn met pijl 9">
            <a:extLst>
              <a:ext uri="{FF2B5EF4-FFF2-40B4-BE49-F238E27FC236}">
                <a16:creationId xmlns:a16="http://schemas.microsoft.com/office/drawing/2014/main" id="{838C320F-CB07-927D-3725-279280087BC9}"/>
              </a:ext>
            </a:extLst>
          </p:cNvPr>
          <p:cNvCxnSpPr>
            <a:cxnSpLocks/>
          </p:cNvCxnSpPr>
          <p:nvPr/>
        </p:nvCxnSpPr>
        <p:spPr>
          <a:xfrm>
            <a:off x="6588370" y="5005118"/>
            <a:ext cx="3403429" cy="0"/>
          </a:xfrm>
          <a:prstGeom prst="straightConnector1">
            <a:avLst/>
          </a:prstGeom>
          <a:ln w="285750">
            <a:solidFill>
              <a:srgbClr val="AE3026"/>
            </a:solidFill>
            <a:tailEnd type="stealth"/>
          </a:ln>
        </p:spPr>
        <p:style>
          <a:lnRef idx="1">
            <a:schemeClr val="accent1"/>
          </a:lnRef>
          <a:fillRef idx="0">
            <a:schemeClr val="accent1"/>
          </a:fillRef>
          <a:effectRef idx="0">
            <a:schemeClr val="accent1"/>
          </a:effectRef>
          <a:fontRef idx="minor">
            <a:schemeClr val="tx1"/>
          </a:fontRef>
        </p:style>
      </p:cxnSp>
      <p:sp>
        <p:nvSpPr>
          <p:cNvPr id="12" name="Freeform 3">
            <a:extLst>
              <a:ext uri="{FF2B5EF4-FFF2-40B4-BE49-F238E27FC236}">
                <a16:creationId xmlns:a16="http://schemas.microsoft.com/office/drawing/2014/main" id="{C25B983D-E9BC-D627-4558-A87681BA9DEC}"/>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13" name="Freeform 7">
            <a:extLst>
              <a:ext uri="{FF2B5EF4-FFF2-40B4-BE49-F238E27FC236}">
                <a16:creationId xmlns:a16="http://schemas.microsoft.com/office/drawing/2014/main" id="{3C892B50-ED10-61FE-5A08-F4D39E4A027C}"/>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4"/>
            <a:stretch>
              <a:fillRect l="-7117" r="-11285" b="-8370"/>
            </a:stretch>
          </a:blipFill>
        </p:spPr>
        <p:txBody>
          <a:bodyPr/>
          <a:lstStyle/>
          <a:p>
            <a:endParaRPr lang="nl-NL"/>
          </a:p>
        </p:txBody>
      </p:sp>
      <p:pic>
        <p:nvPicPr>
          <p:cNvPr id="14" name="Afbeelding 13" descr="Afbeelding met tekening&#10;&#10;Automatisch gegenereerde beschrijving">
            <a:extLst>
              <a:ext uri="{FF2B5EF4-FFF2-40B4-BE49-F238E27FC236}">
                <a16:creationId xmlns:a16="http://schemas.microsoft.com/office/drawing/2014/main" id="{C168B716-11F8-3288-A03E-3A8A13F34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15" name="Tekstvak 14">
            <a:extLst>
              <a:ext uri="{FF2B5EF4-FFF2-40B4-BE49-F238E27FC236}">
                <a16:creationId xmlns:a16="http://schemas.microsoft.com/office/drawing/2014/main" id="{EF22C899-9BDC-64A4-248C-A40AC7E32F3B}"/>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16" name="Rechthoek 15">
            <a:extLst>
              <a:ext uri="{FF2B5EF4-FFF2-40B4-BE49-F238E27FC236}">
                <a16:creationId xmlns:a16="http://schemas.microsoft.com/office/drawing/2014/main" id="{E4093650-6A92-3075-4247-CD5342820089}"/>
              </a:ext>
            </a:extLst>
          </p:cNvPr>
          <p:cNvSpPr/>
          <p:nvPr/>
        </p:nvSpPr>
        <p:spPr>
          <a:xfrm rot="20836100">
            <a:off x="3895795" y="7043052"/>
            <a:ext cx="3560081" cy="99729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7" name="Tekstvak 16">
            <a:extLst>
              <a:ext uri="{FF2B5EF4-FFF2-40B4-BE49-F238E27FC236}">
                <a16:creationId xmlns:a16="http://schemas.microsoft.com/office/drawing/2014/main" id="{B56516EE-3AA1-5EE1-DE0B-9F68E6872D7B}"/>
              </a:ext>
            </a:extLst>
          </p:cNvPr>
          <p:cNvSpPr txBox="1"/>
          <p:nvPr/>
        </p:nvSpPr>
        <p:spPr>
          <a:xfrm rot="20836100">
            <a:off x="4109645" y="7142803"/>
            <a:ext cx="3270308" cy="707886"/>
          </a:xfrm>
          <a:prstGeom prst="rect">
            <a:avLst/>
          </a:prstGeom>
          <a:noFill/>
        </p:spPr>
        <p:txBody>
          <a:bodyPr wrap="square" rtlCol="0">
            <a:spAutoFit/>
          </a:bodyPr>
          <a:lstStyle/>
          <a:p>
            <a:pPr algn="just"/>
            <a:r>
              <a:rPr lang="nl-NL" sz="4000" b="1" dirty="0">
                <a:latin typeface="Cambria" panose="02040503050406030204" pitchFamily="18" charset="0"/>
              </a:rPr>
              <a:t>Voor Caesar</a:t>
            </a:r>
          </a:p>
        </p:txBody>
      </p:sp>
      <p:sp>
        <p:nvSpPr>
          <p:cNvPr id="18" name="Rechthoek 17">
            <a:extLst>
              <a:ext uri="{FF2B5EF4-FFF2-40B4-BE49-F238E27FC236}">
                <a16:creationId xmlns:a16="http://schemas.microsoft.com/office/drawing/2014/main" id="{FFDF02C1-B2D3-1D98-9009-C96D657E9A40}"/>
              </a:ext>
            </a:extLst>
          </p:cNvPr>
          <p:cNvSpPr/>
          <p:nvPr/>
        </p:nvSpPr>
        <p:spPr>
          <a:xfrm rot="20836100">
            <a:off x="13039512" y="6803839"/>
            <a:ext cx="3560081" cy="99729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9" name="Tekstvak 18">
            <a:extLst>
              <a:ext uri="{FF2B5EF4-FFF2-40B4-BE49-F238E27FC236}">
                <a16:creationId xmlns:a16="http://schemas.microsoft.com/office/drawing/2014/main" id="{0D0F6B5D-2E17-D25C-A2C6-C96225620821}"/>
              </a:ext>
            </a:extLst>
          </p:cNvPr>
          <p:cNvSpPr txBox="1"/>
          <p:nvPr/>
        </p:nvSpPr>
        <p:spPr>
          <a:xfrm rot="20836100">
            <a:off x="13595721" y="6874916"/>
            <a:ext cx="2816381" cy="707886"/>
          </a:xfrm>
          <a:prstGeom prst="rect">
            <a:avLst/>
          </a:prstGeom>
          <a:noFill/>
        </p:spPr>
        <p:txBody>
          <a:bodyPr wrap="square" rtlCol="0">
            <a:spAutoFit/>
          </a:bodyPr>
          <a:lstStyle/>
          <a:p>
            <a:pPr algn="just"/>
            <a:r>
              <a:rPr lang="nl-NL" sz="4000" b="1" dirty="0">
                <a:latin typeface="Cambria" panose="02040503050406030204" pitchFamily="18" charset="0"/>
              </a:rPr>
              <a:t>Na Caesar</a:t>
            </a:r>
          </a:p>
        </p:txBody>
      </p:sp>
      <p:sp>
        <p:nvSpPr>
          <p:cNvPr id="2" name="Tekstvak 1">
            <a:extLst>
              <a:ext uri="{FF2B5EF4-FFF2-40B4-BE49-F238E27FC236}">
                <a16:creationId xmlns:a16="http://schemas.microsoft.com/office/drawing/2014/main" id="{0D73B351-F74E-8BFE-5895-352EB6D378B4}"/>
              </a:ext>
            </a:extLst>
          </p:cNvPr>
          <p:cNvSpPr txBox="1"/>
          <p:nvPr/>
        </p:nvSpPr>
        <p:spPr>
          <a:xfrm>
            <a:off x="10687383" y="8608601"/>
            <a:ext cx="4572000" cy="707886"/>
          </a:xfrm>
          <a:prstGeom prst="rect">
            <a:avLst/>
          </a:prstGeom>
          <a:noFill/>
        </p:spPr>
        <p:txBody>
          <a:bodyPr wrap="square" rtlCol="0">
            <a:spAutoFit/>
          </a:bodyPr>
          <a:lstStyle/>
          <a:p>
            <a:r>
              <a:rPr lang="nl-NL" sz="4000" i="1" dirty="0">
                <a:solidFill>
                  <a:srgbClr val="AE3026"/>
                </a:solidFill>
                <a:latin typeface="Cambria" panose="02040503050406030204" pitchFamily="18" charset="0"/>
              </a:rPr>
              <a:t>Zoek de verschillen!</a:t>
            </a:r>
          </a:p>
        </p:txBody>
      </p:sp>
      <p:pic>
        <p:nvPicPr>
          <p:cNvPr id="5" name="Afbeelding 4" descr="Afbeelding met kaart&#10;&#10;Automatisch gegenereerde beschrijving">
            <a:extLst>
              <a:ext uri="{FF2B5EF4-FFF2-40B4-BE49-F238E27FC236}">
                <a16:creationId xmlns:a16="http://schemas.microsoft.com/office/drawing/2014/main" id="{AA858718-795A-BE85-1EE0-99D8C397D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666" y="4721748"/>
            <a:ext cx="1656734" cy="1532113"/>
          </a:xfrm>
          <a:prstGeom prst="rect">
            <a:avLst/>
          </a:prstGeom>
        </p:spPr>
      </p:pic>
    </p:spTree>
    <p:extLst>
      <p:ext uri="{BB962C8B-B14F-4D97-AF65-F5344CB8AC3E}">
        <p14:creationId xmlns:p14="http://schemas.microsoft.com/office/powerpoint/2010/main" val="3832473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52E01D3B-D0F5-F0BD-5402-A14A6BAE4A7D}"/>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11" name="Rechthoek 10">
            <a:extLst>
              <a:ext uri="{FF2B5EF4-FFF2-40B4-BE49-F238E27FC236}">
                <a16:creationId xmlns:a16="http://schemas.microsoft.com/office/drawing/2014/main" id="{ABB1F46D-D5B1-53CE-6C0A-B371AB151586}"/>
              </a:ext>
            </a:extLst>
          </p:cNvPr>
          <p:cNvSpPr/>
          <p:nvPr/>
        </p:nvSpPr>
        <p:spPr>
          <a:xfrm>
            <a:off x="7943161" y="-20082"/>
            <a:ext cx="4342141" cy="10307082"/>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D99F8E"/>
              </a:solidFill>
            </a:endParaRPr>
          </a:p>
        </p:txBody>
      </p:sp>
      <p:sp>
        <p:nvSpPr>
          <p:cNvPr id="9" name="Tekstvak 8">
            <a:extLst>
              <a:ext uri="{FF2B5EF4-FFF2-40B4-BE49-F238E27FC236}">
                <a16:creationId xmlns:a16="http://schemas.microsoft.com/office/drawing/2014/main" id="{5F98F62D-317E-F658-6C9F-825F3F2B9394}"/>
              </a:ext>
            </a:extLst>
          </p:cNvPr>
          <p:cNvSpPr txBox="1"/>
          <p:nvPr/>
        </p:nvSpPr>
        <p:spPr>
          <a:xfrm>
            <a:off x="8284501" y="3425299"/>
            <a:ext cx="3626762" cy="3416320"/>
          </a:xfrm>
          <a:prstGeom prst="rect">
            <a:avLst/>
          </a:prstGeom>
          <a:noFill/>
        </p:spPr>
        <p:txBody>
          <a:bodyPr wrap="square" rtlCol="0">
            <a:spAutoFit/>
          </a:bodyPr>
          <a:lstStyle/>
          <a:p>
            <a:r>
              <a:rPr lang="nl-NL" sz="2400" dirty="0">
                <a:solidFill>
                  <a:srgbClr val="AE3026"/>
                </a:solidFill>
                <a:latin typeface="Cambria" panose="02040503050406030204" pitchFamily="18" charset="0"/>
              </a:rPr>
              <a:t>Caesar was oppermachtig, en begon zich bijna als een koning te gedragen.</a:t>
            </a:r>
          </a:p>
          <a:p>
            <a:endParaRPr lang="nl-NL" sz="2400" dirty="0">
              <a:solidFill>
                <a:srgbClr val="AE3026"/>
              </a:solidFill>
              <a:latin typeface="Cambria" panose="02040503050406030204" pitchFamily="18" charset="0"/>
            </a:endParaRPr>
          </a:p>
          <a:p>
            <a:r>
              <a:rPr lang="nl-NL" sz="2400" dirty="0">
                <a:solidFill>
                  <a:srgbClr val="AE3026"/>
                </a:solidFill>
                <a:latin typeface="Cambria" panose="02040503050406030204" pitchFamily="18" charset="0"/>
              </a:rPr>
              <a:t>Een groep rijke Romeinen was hier helemaal niet blij mee. Want zoals jullie nu weten: koningen hoorden niet in het Romeinse Rijk! </a:t>
            </a:r>
          </a:p>
        </p:txBody>
      </p:sp>
      <p:pic>
        <p:nvPicPr>
          <p:cNvPr id="10" name="Afbeelding 9" descr="Afbeelding met tekening, kleding, schoeisel, Dans&#10;&#10;Automatisch gegenereerde beschrijving">
            <a:extLst>
              <a:ext uri="{FF2B5EF4-FFF2-40B4-BE49-F238E27FC236}">
                <a16:creationId xmlns:a16="http://schemas.microsoft.com/office/drawing/2014/main" id="{4919FB01-2B1F-5D5F-DD34-47FCE7F20D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6977" y="2134651"/>
            <a:ext cx="4797524" cy="7962900"/>
          </a:xfrm>
          <a:prstGeom prst="rect">
            <a:avLst/>
          </a:prstGeom>
        </p:spPr>
      </p:pic>
      <p:sp>
        <p:nvSpPr>
          <p:cNvPr id="12" name="Freeform 7">
            <a:extLst>
              <a:ext uri="{FF2B5EF4-FFF2-40B4-BE49-F238E27FC236}">
                <a16:creationId xmlns:a16="http://schemas.microsoft.com/office/drawing/2014/main" id="{3F73DA83-61F3-280D-B37F-652DC6373AA3}"/>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pic>
        <p:nvPicPr>
          <p:cNvPr id="13" name="Afbeelding 12" descr="Afbeelding met tekening&#10;&#10;Automatisch gegenereerde beschrijving">
            <a:extLst>
              <a:ext uri="{FF2B5EF4-FFF2-40B4-BE49-F238E27FC236}">
                <a16:creationId xmlns:a16="http://schemas.microsoft.com/office/drawing/2014/main" id="{34362B6B-3EB1-FC10-76F3-29D83E7FB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14" name="Tekstvak 13">
            <a:extLst>
              <a:ext uri="{FF2B5EF4-FFF2-40B4-BE49-F238E27FC236}">
                <a16:creationId xmlns:a16="http://schemas.microsoft.com/office/drawing/2014/main" id="{473566E6-1A62-CE3B-4E04-750038B7B672}"/>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Tree>
    <p:extLst>
      <p:ext uri="{BB962C8B-B14F-4D97-AF65-F5344CB8AC3E}">
        <p14:creationId xmlns:p14="http://schemas.microsoft.com/office/powerpoint/2010/main" val="1743337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C1F90E58-5DD5-60F0-37CF-840EAC18AB2D}"/>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13" name="Freeform 7">
            <a:extLst>
              <a:ext uri="{FF2B5EF4-FFF2-40B4-BE49-F238E27FC236}">
                <a16:creationId xmlns:a16="http://schemas.microsoft.com/office/drawing/2014/main" id="{688B91FA-6D2A-6834-1ACA-195BEC9C6F88}"/>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pic>
        <p:nvPicPr>
          <p:cNvPr id="25" name="Afbeelding 24" descr="Afbeelding met tekening&#10;&#10;Automatisch gegenereerde beschrijving">
            <a:extLst>
              <a:ext uri="{FF2B5EF4-FFF2-40B4-BE49-F238E27FC236}">
                <a16:creationId xmlns:a16="http://schemas.microsoft.com/office/drawing/2014/main" id="{2AF9CD0F-DC1E-E02D-EB2C-FD0FC6F31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26" name="Tekstvak 25">
            <a:extLst>
              <a:ext uri="{FF2B5EF4-FFF2-40B4-BE49-F238E27FC236}">
                <a16:creationId xmlns:a16="http://schemas.microsoft.com/office/drawing/2014/main" id="{0424456A-8E33-F9E3-5969-8CC5B6B2FF9E}"/>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6" name="Rechthoek 5">
            <a:extLst>
              <a:ext uri="{FF2B5EF4-FFF2-40B4-BE49-F238E27FC236}">
                <a16:creationId xmlns:a16="http://schemas.microsoft.com/office/drawing/2014/main" id="{12447822-ABC7-BE18-B755-F92BD83DDB0C}"/>
              </a:ext>
            </a:extLst>
          </p:cNvPr>
          <p:cNvSpPr/>
          <p:nvPr/>
        </p:nvSpPr>
        <p:spPr>
          <a:xfrm>
            <a:off x="4289155" y="-89332"/>
            <a:ext cx="4342141" cy="1043980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D99F8E"/>
              </a:solidFill>
            </a:endParaRPr>
          </a:p>
        </p:txBody>
      </p:sp>
      <p:pic>
        <p:nvPicPr>
          <p:cNvPr id="4" name="Afbeelding 3" descr="Afbeelding met tekenfilm, illustratie, kunst, tekening&#10;&#10;Automatisch gegenereerde beschrijving">
            <a:extLst>
              <a:ext uri="{FF2B5EF4-FFF2-40B4-BE49-F238E27FC236}">
                <a16:creationId xmlns:a16="http://schemas.microsoft.com/office/drawing/2014/main" id="{48F64B0C-0504-7662-A143-F01826567D03}"/>
              </a:ext>
            </a:extLst>
          </p:cNvPr>
          <p:cNvPicPr>
            <a:picLocks noChangeAspect="1"/>
          </p:cNvPicPr>
          <p:nvPr/>
        </p:nvPicPr>
        <p:blipFill rotWithShape="1">
          <a:blip r:embed="rId5">
            <a:extLst>
              <a:ext uri="{28A0092B-C50C-407E-A947-70E740481C1C}">
                <a14:useLocalDpi xmlns:a14="http://schemas.microsoft.com/office/drawing/2010/main" val="0"/>
              </a:ext>
            </a:extLst>
          </a:blip>
          <a:srcRect b="3765"/>
          <a:stretch/>
        </p:blipFill>
        <p:spPr>
          <a:xfrm>
            <a:off x="8631294" y="2605231"/>
            <a:ext cx="5280744" cy="5257198"/>
          </a:xfrm>
          <a:prstGeom prst="rect">
            <a:avLst/>
          </a:prstGeom>
        </p:spPr>
      </p:pic>
      <p:sp>
        <p:nvSpPr>
          <p:cNvPr id="7" name="Tekstvak 6">
            <a:extLst>
              <a:ext uri="{FF2B5EF4-FFF2-40B4-BE49-F238E27FC236}">
                <a16:creationId xmlns:a16="http://schemas.microsoft.com/office/drawing/2014/main" id="{531C7449-D385-5B66-7C5F-5301D2A8F1EF}"/>
              </a:ext>
            </a:extLst>
          </p:cNvPr>
          <p:cNvSpPr txBox="1"/>
          <p:nvPr/>
        </p:nvSpPr>
        <p:spPr>
          <a:xfrm>
            <a:off x="4703615" y="3237745"/>
            <a:ext cx="3513220" cy="3785652"/>
          </a:xfrm>
          <a:prstGeom prst="rect">
            <a:avLst/>
          </a:prstGeom>
          <a:noFill/>
        </p:spPr>
        <p:txBody>
          <a:bodyPr wrap="square" rtlCol="0">
            <a:spAutoFit/>
          </a:bodyPr>
          <a:lstStyle/>
          <a:p>
            <a:r>
              <a:rPr lang="nl-NL" sz="2400" b="0" i="0" u="none" strike="noStrike" dirty="0">
                <a:solidFill>
                  <a:schemeClr val="bg1"/>
                </a:solidFill>
                <a:effectLst/>
                <a:latin typeface="Cambria" panose="02040503050406030204" pitchFamily="18" charset="0"/>
              </a:rPr>
              <a:t>De groep rijke Romeinen besloot het heft in eigen handen te nemen. Op 15 maart in het jaar 44 </a:t>
            </a:r>
            <a:r>
              <a:rPr lang="nl-NL" sz="2400" b="0" i="0" u="none" strike="noStrike" dirty="0" err="1">
                <a:solidFill>
                  <a:schemeClr val="bg1"/>
                </a:solidFill>
                <a:effectLst/>
                <a:latin typeface="Cambria" panose="02040503050406030204" pitchFamily="18" charset="0"/>
              </a:rPr>
              <a:t>v.g.j</a:t>
            </a:r>
            <a:r>
              <a:rPr lang="nl-NL" sz="2400" b="0" i="0" u="none" strike="noStrike" dirty="0">
                <a:solidFill>
                  <a:schemeClr val="bg1"/>
                </a:solidFill>
                <a:effectLst/>
                <a:latin typeface="Cambria" panose="02040503050406030204" pitchFamily="18" charset="0"/>
              </a:rPr>
              <a:t>. </a:t>
            </a:r>
            <a:r>
              <a:rPr lang="nl-NL" sz="2400" dirty="0">
                <a:solidFill>
                  <a:schemeClr val="bg1"/>
                </a:solidFill>
                <a:latin typeface="Cambria" panose="02040503050406030204" pitchFamily="18" charset="0"/>
              </a:rPr>
              <a:t>vermoordden ze Caesar. </a:t>
            </a:r>
            <a:endParaRPr lang="nl-NL" sz="2400" b="0" i="0" u="none" strike="noStrike" dirty="0">
              <a:solidFill>
                <a:schemeClr val="bg1"/>
              </a:solidFill>
              <a:effectLst/>
              <a:latin typeface="Cambria" panose="02040503050406030204" pitchFamily="18" charset="0"/>
            </a:endParaRPr>
          </a:p>
          <a:p>
            <a:endParaRPr lang="nl-NL" sz="2400" dirty="0">
              <a:solidFill>
                <a:schemeClr val="bg1"/>
              </a:solidFill>
              <a:latin typeface="Cambria" panose="02040503050406030204" pitchFamily="18" charset="0"/>
            </a:endParaRPr>
          </a:p>
          <a:p>
            <a:r>
              <a:rPr lang="nl-NL" sz="2400" dirty="0">
                <a:solidFill>
                  <a:schemeClr val="bg1"/>
                </a:solidFill>
                <a:latin typeface="Cambria" panose="02040503050406030204" pitchFamily="18" charset="0"/>
              </a:rPr>
              <a:t>Dit is nog steeds de beroemdste politieke moord uit de geschiedenis!</a:t>
            </a:r>
          </a:p>
        </p:txBody>
      </p:sp>
    </p:spTree>
    <p:extLst>
      <p:ext uri="{BB962C8B-B14F-4D97-AF65-F5344CB8AC3E}">
        <p14:creationId xmlns:p14="http://schemas.microsoft.com/office/powerpoint/2010/main" val="2267540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A0BECFA-D88F-2557-0791-5FF6855C1696}"/>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3" name="Freeform 7">
            <a:extLst>
              <a:ext uri="{FF2B5EF4-FFF2-40B4-BE49-F238E27FC236}">
                <a16:creationId xmlns:a16="http://schemas.microsoft.com/office/drawing/2014/main" id="{8F5B0965-0F6B-2772-068D-9B203F044F93}"/>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txBody>
          <a:bodyPr/>
          <a:lstStyle/>
          <a:p>
            <a:endParaRPr lang="nl-NL"/>
          </a:p>
        </p:txBody>
      </p:sp>
      <p:pic>
        <p:nvPicPr>
          <p:cNvPr id="4" name="Afbeelding 3" descr="Afbeelding met tekening&#10;&#10;Automatisch gegenereerde beschrijving">
            <a:extLst>
              <a:ext uri="{FF2B5EF4-FFF2-40B4-BE49-F238E27FC236}">
                <a16:creationId xmlns:a16="http://schemas.microsoft.com/office/drawing/2014/main" id="{EE4D3CB7-2EE8-3B87-ABFB-837FC485B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770B3CD3-EFBC-7CB7-D08D-85F3E1C86981}"/>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pic>
        <p:nvPicPr>
          <p:cNvPr id="8" name="Afbeelding 7">
            <a:extLst>
              <a:ext uri="{FF2B5EF4-FFF2-40B4-BE49-F238E27FC236}">
                <a16:creationId xmlns:a16="http://schemas.microsoft.com/office/drawing/2014/main" id="{B648A037-3725-4D57-30B8-CE6CC986E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96" y="2404578"/>
            <a:ext cx="7115175" cy="7892463"/>
          </a:xfrm>
          <a:prstGeom prst="rect">
            <a:avLst/>
          </a:prstGeom>
        </p:spPr>
      </p:pic>
      <p:sp>
        <p:nvSpPr>
          <p:cNvPr id="14" name="Tekstvak 13">
            <a:extLst>
              <a:ext uri="{FF2B5EF4-FFF2-40B4-BE49-F238E27FC236}">
                <a16:creationId xmlns:a16="http://schemas.microsoft.com/office/drawing/2014/main" id="{2AFE1F33-15E3-211A-04AA-913056F823E2}"/>
              </a:ext>
            </a:extLst>
          </p:cNvPr>
          <p:cNvSpPr txBox="1"/>
          <p:nvPr/>
        </p:nvSpPr>
        <p:spPr>
          <a:xfrm>
            <a:off x="9365038" y="6350809"/>
            <a:ext cx="5510463" cy="1938992"/>
          </a:xfrm>
          <a:prstGeom prst="rect">
            <a:avLst/>
          </a:prstGeom>
          <a:noFill/>
        </p:spPr>
        <p:txBody>
          <a:bodyPr wrap="square" rtlCol="0">
            <a:spAutoFit/>
          </a:bodyPr>
          <a:lstStyle/>
          <a:p>
            <a:r>
              <a:rPr lang="nl-NL" sz="2400" dirty="0">
                <a:solidFill>
                  <a:srgbClr val="AE3026"/>
                </a:solidFill>
                <a:latin typeface="Cambria" panose="02040503050406030204" pitchFamily="18" charset="0"/>
              </a:rPr>
              <a:t>Caesars bondgenoten waren erg verdrietig, en boos. Zij zorgden ervoor </a:t>
            </a:r>
            <a:r>
              <a:rPr lang="nl-NL" sz="2400" dirty="0" err="1">
                <a:solidFill>
                  <a:srgbClr val="AE3026"/>
                </a:solidFill>
                <a:latin typeface="Cambria" panose="02040503050406030204" pitchFamily="18" charset="0"/>
              </a:rPr>
              <a:t>Caesar’s</a:t>
            </a:r>
            <a:r>
              <a:rPr lang="nl-NL" sz="2400" dirty="0">
                <a:solidFill>
                  <a:srgbClr val="AE3026"/>
                </a:solidFill>
                <a:latin typeface="Cambria" panose="02040503050406030204" pitchFamily="18" charset="0"/>
              </a:rPr>
              <a:t> moordenaars er niet zomaar mee weg kon komen. Een voor een werden de daders opgepakt en vervolgd.</a:t>
            </a:r>
          </a:p>
        </p:txBody>
      </p:sp>
    </p:spTree>
    <p:extLst>
      <p:ext uri="{BB962C8B-B14F-4D97-AF65-F5344CB8AC3E}">
        <p14:creationId xmlns:p14="http://schemas.microsoft.com/office/powerpoint/2010/main" val="2135398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4AC080B9-6B59-EB7B-2782-BFACEF4D38C5}"/>
              </a:ext>
            </a:extLst>
          </p:cNvPr>
          <p:cNvSpPr/>
          <p:nvPr/>
        </p:nvSpPr>
        <p:spPr>
          <a:xfrm>
            <a:off x="4582577" y="-863600"/>
            <a:ext cx="7210697" cy="11760200"/>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Freeform 3">
            <a:extLst>
              <a:ext uri="{FF2B5EF4-FFF2-40B4-BE49-F238E27FC236}">
                <a16:creationId xmlns:a16="http://schemas.microsoft.com/office/drawing/2014/main" id="{48FA51DB-75FC-4538-A101-E820B510C6E8}"/>
              </a:ext>
            </a:extLst>
          </p:cNvPr>
          <p:cNvSpPr/>
          <p:nvPr/>
        </p:nvSpPr>
        <p:spPr>
          <a:xfrm>
            <a:off x="16102273" y="0"/>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pic>
        <p:nvPicPr>
          <p:cNvPr id="3" name="Afbeelding 2" descr="Afbeelding met tekening&#10;&#10;Automatisch gegenereerde beschrijving">
            <a:extLst>
              <a:ext uri="{FF2B5EF4-FFF2-40B4-BE49-F238E27FC236}">
                <a16:creationId xmlns:a16="http://schemas.microsoft.com/office/drawing/2014/main" id="{8F30CEC4-91B2-5D82-EE19-A088F38FE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4" name="Tekstvak 3">
            <a:extLst>
              <a:ext uri="{FF2B5EF4-FFF2-40B4-BE49-F238E27FC236}">
                <a16:creationId xmlns:a16="http://schemas.microsoft.com/office/drawing/2014/main" id="{80229B94-6DB0-4E17-E8A8-C273CE3A1575}"/>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5" name="Freeform 7">
            <a:extLst>
              <a:ext uri="{FF2B5EF4-FFF2-40B4-BE49-F238E27FC236}">
                <a16:creationId xmlns:a16="http://schemas.microsoft.com/office/drawing/2014/main" id="{C3AD117A-695C-0B52-AF6E-AA0694E29D6C}"/>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pic>
        <p:nvPicPr>
          <p:cNvPr id="6" name="Afbeelding 5" descr="Afbeelding met kleding, Menselijk gezicht, tekenfilm, kunst&#10;&#10;Automatisch gegenereerde beschrijving">
            <a:extLst>
              <a:ext uri="{FF2B5EF4-FFF2-40B4-BE49-F238E27FC236}">
                <a16:creationId xmlns:a16="http://schemas.microsoft.com/office/drawing/2014/main" id="{E0294D98-B249-5748-96C5-EEBA08586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2786881"/>
            <a:ext cx="7670943" cy="7670943"/>
          </a:xfrm>
          <a:prstGeom prst="rect">
            <a:avLst/>
          </a:prstGeom>
        </p:spPr>
      </p:pic>
      <p:sp>
        <p:nvSpPr>
          <p:cNvPr id="8" name="Tekstvak 7">
            <a:extLst>
              <a:ext uri="{FF2B5EF4-FFF2-40B4-BE49-F238E27FC236}">
                <a16:creationId xmlns:a16="http://schemas.microsoft.com/office/drawing/2014/main" id="{F1DEE63D-2A30-4F5E-56A1-1B28461F97CD}"/>
              </a:ext>
            </a:extLst>
          </p:cNvPr>
          <p:cNvSpPr txBox="1"/>
          <p:nvPr/>
        </p:nvSpPr>
        <p:spPr>
          <a:xfrm>
            <a:off x="5304392" y="3137604"/>
            <a:ext cx="3370217" cy="4031873"/>
          </a:xfrm>
          <a:prstGeom prst="rect">
            <a:avLst/>
          </a:prstGeom>
          <a:noFill/>
        </p:spPr>
        <p:txBody>
          <a:bodyPr wrap="square" rtlCol="0">
            <a:spAutoFit/>
          </a:bodyPr>
          <a:lstStyle/>
          <a:p>
            <a:r>
              <a:rPr lang="nl-NL" sz="3200" dirty="0">
                <a:solidFill>
                  <a:schemeClr val="bg1"/>
                </a:solidFill>
                <a:latin typeface="Cambria" panose="02040503050406030204" pitchFamily="18" charset="0"/>
              </a:rPr>
              <a:t>Julius Caesar leefde heel lang geleden. Meer dan 2.100 jaar! Maar toch zien we hem vandaag de dag nog steeds overal om ons heen.</a:t>
            </a:r>
          </a:p>
        </p:txBody>
      </p:sp>
    </p:spTree>
    <p:extLst>
      <p:ext uri="{BB962C8B-B14F-4D97-AF65-F5344CB8AC3E}">
        <p14:creationId xmlns:p14="http://schemas.microsoft.com/office/powerpoint/2010/main" val="200861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7042A4E1-C214-45E4-434E-EDCFE48DBC0D}"/>
              </a:ext>
            </a:extLst>
          </p:cNvPr>
          <p:cNvSpPr/>
          <p:nvPr/>
        </p:nvSpPr>
        <p:spPr>
          <a:xfrm>
            <a:off x="1084595" y="1371599"/>
            <a:ext cx="6419429" cy="2582375"/>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8" descr="Romeinse keizer Marcus Aurelius Gratis Stock Foto - Public Domain Pictures">
            <a:extLst>
              <a:ext uri="{FF2B5EF4-FFF2-40B4-BE49-F238E27FC236}">
                <a16:creationId xmlns:a16="http://schemas.microsoft.com/office/drawing/2014/main" id="{6861D57B-1C86-1A69-4460-7FB7BCE49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241" y="5195420"/>
            <a:ext cx="3091630" cy="31636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Keizer Augustus en Fred Rutten: uitgeleide met applaus">
            <a:extLst>
              <a:ext uri="{FF2B5EF4-FFF2-40B4-BE49-F238E27FC236}">
                <a16:creationId xmlns:a16="http://schemas.microsoft.com/office/drawing/2014/main" id="{9CEC54B2-6F58-6653-0D4F-F18C5C4D0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7300" y="3159780"/>
            <a:ext cx="2150942" cy="37178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oman Emperor - Trajan - bust 16 cm">
            <a:extLst>
              <a:ext uri="{FF2B5EF4-FFF2-40B4-BE49-F238E27FC236}">
                <a16:creationId xmlns:a16="http://schemas.microsoft.com/office/drawing/2014/main" id="{B0068B88-2C97-07B4-AB36-617DDDD902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7129"/>
          <a:stretch/>
        </p:blipFill>
        <p:spPr bwMode="auto">
          <a:xfrm>
            <a:off x="10064914" y="5229647"/>
            <a:ext cx="4838700" cy="3928407"/>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E44A1D71-6293-781F-CC00-2B11DD2B6007}"/>
              </a:ext>
            </a:extLst>
          </p:cNvPr>
          <p:cNvSpPr/>
          <p:nvPr/>
        </p:nvSpPr>
        <p:spPr>
          <a:xfrm>
            <a:off x="7504024" y="8076342"/>
            <a:ext cx="3436744" cy="1200329"/>
          </a:xfrm>
          <a:prstGeom prst="rect">
            <a:avLst/>
          </a:prstGeom>
          <a:solidFill>
            <a:srgbClr val="FFFF00"/>
          </a:solidFill>
          <a:ln>
            <a:noFill/>
          </a:ln>
          <a:effectLst>
            <a:outerShdw blurRad="50800" dist="50800" dir="5400000" sx="98621" sy="98621" algn="ctr" rotWithShape="0">
              <a:srgbClr val="AE3026">
                <a:alpha val="73082"/>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ekstvak 1">
            <a:extLst>
              <a:ext uri="{FF2B5EF4-FFF2-40B4-BE49-F238E27FC236}">
                <a16:creationId xmlns:a16="http://schemas.microsoft.com/office/drawing/2014/main" id="{A7AEA465-4E25-A46D-E0F7-8CB14995D49A}"/>
              </a:ext>
            </a:extLst>
          </p:cNvPr>
          <p:cNvSpPr txBox="1"/>
          <p:nvPr/>
        </p:nvSpPr>
        <p:spPr>
          <a:xfrm>
            <a:off x="1354928" y="1693290"/>
            <a:ext cx="5878761" cy="1938992"/>
          </a:xfrm>
          <a:prstGeom prst="rect">
            <a:avLst/>
          </a:prstGeom>
          <a:noFill/>
        </p:spPr>
        <p:txBody>
          <a:bodyPr wrap="square" rtlCol="0">
            <a:spAutoFit/>
          </a:bodyPr>
          <a:lstStyle/>
          <a:p>
            <a:r>
              <a:rPr lang="nl-NL" sz="2400" dirty="0">
                <a:solidFill>
                  <a:schemeClr val="bg1"/>
                </a:solidFill>
                <a:latin typeface="Cambria" panose="02040503050406030204" pitchFamily="18" charset="0"/>
              </a:rPr>
              <a:t>Hoewel Caesar niet meer leefde, zou hij nog lang niet vergeten worden. Iedere leider van het Romeinse Rijk die na hem kwam heette vanaf dat moment ‘Keizer’. Vernoemd naar Caesar! </a:t>
            </a:r>
          </a:p>
        </p:txBody>
      </p:sp>
      <p:sp>
        <p:nvSpPr>
          <p:cNvPr id="5" name="Rechthoek 4">
            <a:extLst>
              <a:ext uri="{FF2B5EF4-FFF2-40B4-BE49-F238E27FC236}">
                <a16:creationId xmlns:a16="http://schemas.microsoft.com/office/drawing/2014/main" id="{AC07B57F-5FEC-367B-51AD-C2F167FCE89E}"/>
              </a:ext>
            </a:extLst>
          </p:cNvPr>
          <p:cNvSpPr/>
          <p:nvPr/>
        </p:nvSpPr>
        <p:spPr>
          <a:xfrm>
            <a:off x="13577641" y="6040420"/>
            <a:ext cx="2193526" cy="1200329"/>
          </a:xfrm>
          <a:prstGeom prst="rect">
            <a:avLst/>
          </a:prstGeom>
          <a:solidFill>
            <a:srgbClr val="FFFF00"/>
          </a:solidFill>
          <a:ln>
            <a:noFill/>
          </a:ln>
          <a:effectLst>
            <a:outerShdw blurRad="50800" dist="50800" dir="5400000" sx="98621" sy="98621" algn="ctr" rotWithShape="0">
              <a:srgbClr val="AE3026">
                <a:alpha val="73082"/>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38B3C20E-089B-32FA-8212-C05A36B3621C}"/>
              </a:ext>
            </a:extLst>
          </p:cNvPr>
          <p:cNvSpPr txBox="1"/>
          <p:nvPr/>
        </p:nvSpPr>
        <p:spPr>
          <a:xfrm>
            <a:off x="13577641" y="6156260"/>
            <a:ext cx="2193526" cy="1077218"/>
          </a:xfrm>
          <a:prstGeom prst="rect">
            <a:avLst/>
          </a:prstGeom>
          <a:noFill/>
        </p:spPr>
        <p:txBody>
          <a:bodyPr wrap="square" rtlCol="0">
            <a:spAutoFit/>
          </a:bodyPr>
          <a:lstStyle/>
          <a:p>
            <a:pPr algn="ctr"/>
            <a:r>
              <a:rPr lang="nl-NL" sz="3200" b="1" dirty="0">
                <a:latin typeface="Cambria" panose="02040503050406030204" pitchFamily="18" charset="0"/>
              </a:rPr>
              <a:t>KEIZER AUGUSTUS</a:t>
            </a:r>
            <a:endParaRPr lang="nl-NL" b="1" dirty="0">
              <a:solidFill>
                <a:srgbClr val="AE3026"/>
              </a:solidFill>
            </a:endParaRPr>
          </a:p>
        </p:txBody>
      </p:sp>
      <p:sp>
        <p:nvSpPr>
          <p:cNvPr id="10" name="Freeform 3">
            <a:extLst>
              <a:ext uri="{FF2B5EF4-FFF2-40B4-BE49-F238E27FC236}">
                <a16:creationId xmlns:a16="http://schemas.microsoft.com/office/drawing/2014/main" id="{05DBE990-8B18-4760-E956-45BE8022C3F1}"/>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11" name="Freeform 7">
            <a:extLst>
              <a:ext uri="{FF2B5EF4-FFF2-40B4-BE49-F238E27FC236}">
                <a16:creationId xmlns:a16="http://schemas.microsoft.com/office/drawing/2014/main" id="{CDC2396C-550A-AB13-CF68-F230D2BAAE0A}"/>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5"/>
            <a:stretch>
              <a:fillRect l="-7117" r="-11285" b="-8370"/>
            </a:stretch>
          </a:blipFill>
        </p:spPr>
        <p:txBody>
          <a:bodyPr/>
          <a:lstStyle/>
          <a:p>
            <a:endParaRPr lang="nl-NL"/>
          </a:p>
        </p:txBody>
      </p:sp>
      <p:pic>
        <p:nvPicPr>
          <p:cNvPr id="12" name="Afbeelding 11" descr="Afbeelding met tekening&#10;&#10;Automatisch gegenereerde beschrijving">
            <a:extLst>
              <a:ext uri="{FF2B5EF4-FFF2-40B4-BE49-F238E27FC236}">
                <a16:creationId xmlns:a16="http://schemas.microsoft.com/office/drawing/2014/main" id="{1DB1022F-7C51-843C-A8CF-A4B21D54B1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13" name="Tekstvak 12">
            <a:extLst>
              <a:ext uri="{FF2B5EF4-FFF2-40B4-BE49-F238E27FC236}">
                <a16:creationId xmlns:a16="http://schemas.microsoft.com/office/drawing/2014/main" id="{87939941-C1C4-329E-93F3-368824FFDD14}"/>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15" name="Tekstvak 14">
            <a:extLst>
              <a:ext uri="{FF2B5EF4-FFF2-40B4-BE49-F238E27FC236}">
                <a16:creationId xmlns:a16="http://schemas.microsoft.com/office/drawing/2014/main" id="{8EA07725-4D46-7A6F-424C-53F8DF8F261F}"/>
              </a:ext>
            </a:extLst>
          </p:cNvPr>
          <p:cNvSpPr txBox="1"/>
          <p:nvPr/>
        </p:nvSpPr>
        <p:spPr>
          <a:xfrm>
            <a:off x="9144000" y="3953975"/>
            <a:ext cx="2773652" cy="707886"/>
          </a:xfrm>
          <a:prstGeom prst="rect">
            <a:avLst/>
          </a:prstGeom>
          <a:noFill/>
        </p:spPr>
        <p:txBody>
          <a:bodyPr wrap="square" rtlCol="0">
            <a:spAutoFit/>
          </a:bodyPr>
          <a:lstStyle/>
          <a:p>
            <a:r>
              <a:rPr lang="nl-NL" sz="4000" dirty="0">
                <a:solidFill>
                  <a:srgbClr val="AE3026"/>
                </a:solidFill>
                <a:latin typeface="Cambria" panose="02040503050406030204" pitchFamily="18" charset="0"/>
              </a:rPr>
              <a:t>Zoals:</a:t>
            </a:r>
          </a:p>
        </p:txBody>
      </p:sp>
      <p:sp>
        <p:nvSpPr>
          <p:cNvPr id="7" name="Tekstvak 6">
            <a:extLst>
              <a:ext uri="{FF2B5EF4-FFF2-40B4-BE49-F238E27FC236}">
                <a16:creationId xmlns:a16="http://schemas.microsoft.com/office/drawing/2014/main" id="{347B6520-B7BE-B615-91B8-736D900810E5}"/>
              </a:ext>
            </a:extLst>
          </p:cNvPr>
          <p:cNvSpPr txBox="1"/>
          <p:nvPr/>
        </p:nvSpPr>
        <p:spPr>
          <a:xfrm>
            <a:off x="7406302" y="8199453"/>
            <a:ext cx="3641768" cy="1077218"/>
          </a:xfrm>
          <a:prstGeom prst="rect">
            <a:avLst/>
          </a:prstGeom>
          <a:noFill/>
        </p:spPr>
        <p:txBody>
          <a:bodyPr wrap="square" rtlCol="0">
            <a:spAutoFit/>
          </a:bodyPr>
          <a:lstStyle/>
          <a:p>
            <a:pPr algn="ctr"/>
            <a:r>
              <a:rPr lang="nl-NL" sz="3200" b="1" dirty="0">
                <a:latin typeface="Cambria" panose="02040503050406030204" pitchFamily="18" charset="0"/>
              </a:rPr>
              <a:t>KEIZER MARCUS AURELIUS</a:t>
            </a:r>
            <a:endParaRPr lang="nl-NL" b="1" dirty="0">
              <a:solidFill>
                <a:srgbClr val="AE3026"/>
              </a:solidFill>
            </a:endParaRPr>
          </a:p>
        </p:txBody>
      </p:sp>
      <p:sp>
        <p:nvSpPr>
          <p:cNvPr id="16" name="Rechthoek 15">
            <a:extLst>
              <a:ext uri="{FF2B5EF4-FFF2-40B4-BE49-F238E27FC236}">
                <a16:creationId xmlns:a16="http://schemas.microsoft.com/office/drawing/2014/main" id="{3D6E29FE-6048-88AA-341F-0E9B0A65983D}"/>
              </a:ext>
            </a:extLst>
          </p:cNvPr>
          <p:cNvSpPr/>
          <p:nvPr/>
        </p:nvSpPr>
        <p:spPr>
          <a:xfrm>
            <a:off x="12962295" y="8199453"/>
            <a:ext cx="2193526" cy="1200329"/>
          </a:xfrm>
          <a:prstGeom prst="rect">
            <a:avLst/>
          </a:prstGeom>
          <a:solidFill>
            <a:srgbClr val="FFFF00"/>
          </a:solidFill>
          <a:ln>
            <a:noFill/>
          </a:ln>
          <a:effectLst>
            <a:outerShdw blurRad="50800" dist="50800" dir="5400000" sx="98621" sy="98621" algn="ctr" rotWithShape="0">
              <a:srgbClr val="AE3026">
                <a:alpha val="73082"/>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7169491D-22A6-B929-5374-7AC12BAB6861}"/>
              </a:ext>
            </a:extLst>
          </p:cNvPr>
          <p:cNvSpPr txBox="1"/>
          <p:nvPr/>
        </p:nvSpPr>
        <p:spPr>
          <a:xfrm>
            <a:off x="12938803" y="8304745"/>
            <a:ext cx="2193526" cy="1077218"/>
          </a:xfrm>
          <a:prstGeom prst="rect">
            <a:avLst/>
          </a:prstGeom>
          <a:noFill/>
        </p:spPr>
        <p:txBody>
          <a:bodyPr wrap="square" rtlCol="0">
            <a:spAutoFit/>
          </a:bodyPr>
          <a:lstStyle/>
          <a:p>
            <a:pPr algn="ctr"/>
            <a:r>
              <a:rPr lang="nl-NL" sz="3200" b="1" dirty="0">
                <a:latin typeface="Cambria" panose="02040503050406030204" pitchFamily="18" charset="0"/>
              </a:rPr>
              <a:t>KEIZER TRAJANUS</a:t>
            </a:r>
            <a:endParaRPr lang="nl-NL" b="1" dirty="0">
              <a:solidFill>
                <a:srgbClr val="AE3026"/>
              </a:solidFill>
            </a:endParaRPr>
          </a:p>
        </p:txBody>
      </p:sp>
    </p:spTree>
    <p:extLst>
      <p:ext uri="{BB962C8B-B14F-4D97-AF65-F5344CB8AC3E}">
        <p14:creationId xmlns:p14="http://schemas.microsoft.com/office/powerpoint/2010/main" val="4216482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327FE902-6E32-FA87-C70E-E849E45F0BE7}"/>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3" name="Freeform 7">
            <a:extLst>
              <a:ext uri="{FF2B5EF4-FFF2-40B4-BE49-F238E27FC236}">
                <a16:creationId xmlns:a16="http://schemas.microsoft.com/office/drawing/2014/main" id="{354C8DBE-6F51-E174-0712-9F98858C578B}"/>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txBody>
          <a:bodyPr/>
          <a:lstStyle/>
          <a:p>
            <a:endParaRPr lang="nl-NL"/>
          </a:p>
        </p:txBody>
      </p:sp>
      <p:pic>
        <p:nvPicPr>
          <p:cNvPr id="4" name="Afbeelding 3" descr="Afbeelding met tekening&#10;&#10;Automatisch gegenereerde beschrijving">
            <a:extLst>
              <a:ext uri="{FF2B5EF4-FFF2-40B4-BE49-F238E27FC236}">
                <a16:creationId xmlns:a16="http://schemas.microsoft.com/office/drawing/2014/main" id="{84C691BF-4F4B-D98E-38AD-BEBD40B63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F3A963EE-9487-60CB-2773-F74E683C8B4B}"/>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pic>
        <p:nvPicPr>
          <p:cNvPr id="21506" name="Picture 2" descr="Julius Caesar – ik kwam, ik zag en ging ten onder">
            <a:extLst>
              <a:ext uri="{FF2B5EF4-FFF2-40B4-BE49-F238E27FC236}">
                <a16:creationId xmlns:a16="http://schemas.microsoft.com/office/drawing/2014/main" id="{BD08B705-7759-F5AF-9CD6-C6407A798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59428"/>
            <a:ext cx="11237610" cy="6368143"/>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27A14A9D-BBDB-B1B6-D734-18C82E4DA2D6}"/>
              </a:ext>
            </a:extLst>
          </p:cNvPr>
          <p:cNvSpPr txBox="1"/>
          <p:nvPr/>
        </p:nvSpPr>
        <p:spPr>
          <a:xfrm>
            <a:off x="11612560" y="3435339"/>
            <a:ext cx="4191444" cy="3416320"/>
          </a:xfrm>
          <a:prstGeom prst="rect">
            <a:avLst/>
          </a:prstGeom>
          <a:noFill/>
        </p:spPr>
        <p:txBody>
          <a:bodyPr wrap="square" rtlCol="0">
            <a:spAutoFit/>
          </a:bodyPr>
          <a:lstStyle/>
          <a:p>
            <a:r>
              <a:rPr lang="nl-NL" sz="2400" dirty="0">
                <a:solidFill>
                  <a:srgbClr val="AE3026"/>
                </a:solidFill>
                <a:latin typeface="Cambria" panose="02040503050406030204" pitchFamily="18" charset="0"/>
              </a:rPr>
              <a:t>Dit was de les over Julius Caesar. Nu zijn jullie helemaal klaar om naar H’ART Museum te komen en de tentoonstelling te komen bekijken! </a:t>
            </a:r>
          </a:p>
          <a:p>
            <a:endParaRPr lang="nl-NL" sz="2400" dirty="0">
              <a:solidFill>
                <a:srgbClr val="AE3026"/>
              </a:solidFill>
              <a:latin typeface="Cambria" panose="02040503050406030204" pitchFamily="18" charset="0"/>
            </a:endParaRPr>
          </a:p>
          <a:p>
            <a:r>
              <a:rPr lang="nl-NL" sz="2400" dirty="0">
                <a:solidFill>
                  <a:srgbClr val="AE3026"/>
                </a:solidFill>
                <a:latin typeface="Cambria" panose="02040503050406030204" pitchFamily="18" charset="0"/>
              </a:rPr>
              <a:t>Maar eerst is het nog tijd voor de quiz!</a:t>
            </a:r>
          </a:p>
        </p:txBody>
      </p:sp>
    </p:spTree>
    <p:extLst>
      <p:ext uri="{BB962C8B-B14F-4D97-AF65-F5344CB8AC3E}">
        <p14:creationId xmlns:p14="http://schemas.microsoft.com/office/powerpoint/2010/main" val="2504260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Rechte verbindingslijn 24">
            <a:extLst>
              <a:ext uri="{FF2B5EF4-FFF2-40B4-BE49-F238E27FC236}">
                <a16:creationId xmlns:a16="http://schemas.microsoft.com/office/drawing/2014/main" id="{0A0BB4B6-AFD4-5429-C4AB-C82E530AC8A0}"/>
              </a:ext>
            </a:extLst>
          </p:cNvPr>
          <p:cNvCxnSpPr>
            <a:cxnSpLocks/>
          </p:cNvCxnSpPr>
          <p:nvPr/>
        </p:nvCxnSpPr>
        <p:spPr>
          <a:xfrm>
            <a:off x="4897339" y="3215514"/>
            <a:ext cx="1140946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reeform 3">
            <a:extLst>
              <a:ext uri="{FF2B5EF4-FFF2-40B4-BE49-F238E27FC236}">
                <a16:creationId xmlns:a16="http://schemas.microsoft.com/office/drawing/2014/main" id="{2E35888F-6902-475F-C89C-D68B6D41B31F}"/>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cxnSp>
        <p:nvCxnSpPr>
          <p:cNvPr id="27" name="Rechte verbindingslijn 26">
            <a:extLst>
              <a:ext uri="{FF2B5EF4-FFF2-40B4-BE49-F238E27FC236}">
                <a16:creationId xmlns:a16="http://schemas.microsoft.com/office/drawing/2014/main" id="{B0BDFB70-9469-0CD2-E945-90653051586E}"/>
              </a:ext>
            </a:extLst>
          </p:cNvPr>
          <p:cNvCxnSpPr>
            <a:cxnSpLocks/>
          </p:cNvCxnSpPr>
          <p:nvPr/>
        </p:nvCxnSpPr>
        <p:spPr>
          <a:xfrm flipV="1">
            <a:off x="13965364" y="-10041"/>
            <a:ext cx="0" cy="1087576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5">
            <a:extLst>
              <a:ext uri="{FF2B5EF4-FFF2-40B4-BE49-F238E27FC236}">
                <a16:creationId xmlns:a16="http://schemas.microsoft.com/office/drawing/2014/main" id="{0334310D-02F3-80DA-6B61-C033ACAFD897}"/>
              </a:ext>
            </a:extLst>
          </p:cNvPr>
          <p:cNvSpPr/>
          <p:nvPr/>
        </p:nvSpPr>
        <p:spPr>
          <a:xfrm>
            <a:off x="10706426" y="-598546"/>
            <a:ext cx="4574146" cy="7628120"/>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2"/>
            <a:stretch>
              <a:fillRect r="-207620"/>
            </a:stretch>
          </a:blipFill>
        </p:spPr>
        <p:txBody>
          <a:bodyPr/>
          <a:lstStyle/>
          <a:p>
            <a:endParaRPr lang="nl-NL"/>
          </a:p>
        </p:txBody>
      </p:sp>
      <p:sp>
        <p:nvSpPr>
          <p:cNvPr id="29" name="TextBox 12">
            <a:extLst>
              <a:ext uri="{FF2B5EF4-FFF2-40B4-BE49-F238E27FC236}">
                <a16:creationId xmlns:a16="http://schemas.microsoft.com/office/drawing/2014/main" id="{2764E267-DCF2-7156-D906-C89FCF0165E3}"/>
              </a:ext>
            </a:extLst>
          </p:cNvPr>
          <p:cNvSpPr txBox="1"/>
          <p:nvPr/>
        </p:nvSpPr>
        <p:spPr>
          <a:xfrm>
            <a:off x="2791053" y="1136921"/>
            <a:ext cx="11174311" cy="1386238"/>
          </a:xfrm>
          <a:prstGeom prst="rect">
            <a:avLst/>
          </a:prstGeom>
        </p:spPr>
        <p:txBody>
          <a:bodyPr lIns="0" tIns="0" rIns="0" bIns="0" rtlCol="0" anchor="t">
            <a:spAutoFit/>
          </a:bodyPr>
          <a:lstStyle/>
          <a:p>
            <a:pPr>
              <a:lnSpc>
                <a:spcPts val="11268"/>
              </a:lnSpc>
            </a:pPr>
            <a:r>
              <a:rPr lang="en-US" sz="8048">
                <a:solidFill>
                  <a:srgbClr val="2A0000"/>
                </a:solidFill>
                <a:latin typeface="Yeseva One"/>
              </a:rPr>
              <a:t>JULIUS CAESAR</a:t>
            </a:r>
          </a:p>
        </p:txBody>
      </p:sp>
      <p:sp>
        <p:nvSpPr>
          <p:cNvPr id="30" name="TextBox 13">
            <a:extLst>
              <a:ext uri="{FF2B5EF4-FFF2-40B4-BE49-F238E27FC236}">
                <a16:creationId xmlns:a16="http://schemas.microsoft.com/office/drawing/2014/main" id="{1CEFC6CF-9E74-7544-CE1C-43E74C7D2EBA}"/>
              </a:ext>
            </a:extLst>
          </p:cNvPr>
          <p:cNvSpPr txBox="1"/>
          <p:nvPr/>
        </p:nvSpPr>
        <p:spPr>
          <a:xfrm>
            <a:off x="3629658" y="2257719"/>
            <a:ext cx="11174311" cy="921413"/>
          </a:xfrm>
          <a:prstGeom prst="rect">
            <a:avLst/>
          </a:prstGeom>
        </p:spPr>
        <p:txBody>
          <a:bodyPr lIns="0" tIns="0" rIns="0" bIns="0" rtlCol="0" anchor="t">
            <a:spAutoFit/>
          </a:bodyPr>
          <a:lstStyle/>
          <a:p>
            <a:pPr>
              <a:lnSpc>
                <a:spcPts val="7488"/>
              </a:lnSpc>
            </a:pPr>
            <a:r>
              <a:rPr lang="en-US" sz="5348">
                <a:solidFill>
                  <a:srgbClr val="C70501"/>
                </a:solidFill>
                <a:latin typeface="Yeseva One"/>
              </a:rPr>
              <a:t>EN DE ROMEINEN</a:t>
            </a:r>
          </a:p>
        </p:txBody>
      </p:sp>
      <p:sp>
        <p:nvSpPr>
          <p:cNvPr id="31" name="Tekstvak 30">
            <a:extLst>
              <a:ext uri="{FF2B5EF4-FFF2-40B4-BE49-F238E27FC236}">
                <a16:creationId xmlns:a16="http://schemas.microsoft.com/office/drawing/2014/main" id="{21B4B65E-029E-824C-28A4-DA9C8124BF8E}"/>
              </a:ext>
            </a:extLst>
          </p:cNvPr>
          <p:cNvSpPr txBox="1"/>
          <p:nvPr/>
        </p:nvSpPr>
        <p:spPr>
          <a:xfrm>
            <a:off x="793837" y="7261864"/>
            <a:ext cx="9943224" cy="2239780"/>
          </a:xfrm>
          <a:prstGeom prst="rect">
            <a:avLst/>
          </a:prstGeom>
          <a:noFill/>
        </p:spPr>
        <p:txBody>
          <a:bodyPr wrap="square">
            <a:spAutoFit/>
          </a:bodyPr>
          <a:lstStyle/>
          <a:p>
            <a:pPr>
              <a:lnSpc>
                <a:spcPct val="150000"/>
              </a:lnSpc>
            </a:pPr>
            <a:r>
              <a:rPr lang="nl-NL" sz="2400" dirty="0">
                <a:solidFill>
                  <a:srgbClr val="420001"/>
                </a:solidFill>
                <a:latin typeface="Cambria" panose="02040503050406030204" pitchFamily="18" charset="0"/>
                <a:cs typeface="Abadi" panose="020F0502020204030204" pitchFamily="34" charset="0"/>
              </a:rPr>
              <a:t>Jullie krijgen zo meteen vijf vragen over wat jullie geleerd hebben. Je antwoordt door je duim omhoog of omlaag te doen! </a:t>
            </a:r>
          </a:p>
          <a:p>
            <a:pPr>
              <a:lnSpc>
                <a:spcPct val="150000"/>
              </a:lnSpc>
            </a:pPr>
            <a:endParaRPr lang="nl-NL" sz="2400" dirty="0">
              <a:solidFill>
                <a:srgbClr val="420001"/>
              </a:solidFill>
              <a:latin typeface="Cambria" panose="02040503050406030204" pitchFamily="18" charset="0"/>
              <a:cs typeface="Abadi" panose="020F0502020204030204" pitchFamily="34" charset="0"/>
            </a:endParaRPr>
          </a:p>
          <a:p>
            <a:pPr>
              <a:lnSpc>
                <a:spcPct val="150000"/>
              </a:lnSpc>
            </a:pPr>
            <a:r>
              <a:rPr lang="nl-NL" sz="2400" dirty="0">
                <a:solidFill>
                  <a:srgbClr val="420001"/>
                </a:solidFill>
                <a:latin typeface="Cambria" panose="02040503050406030204" pitchFamily="18" charset="0"/>
                <a:cs typeface="Abadi" panose="020F0502020204030204" pitchFamily="34" charset="0"/>
              </a:rPr>
              <a:t>Heb jij goed opgelet?</a:t>
            </a:r>
            <a:endParaRPr lang="nl-NL" sz="2400" kern="100" dirty="0">
              <a:solidFill>
                <a:srgbClr val="420001"/>
              </a:solidFill>
              <a:effectLst/>
              <a:latin typeface="Cambria" panose="02040503050406030204" pitchFamily="18" charset="0"/>
              <a:ea typeface="Calibri" panose="020F0502020204030204" pitchFamily="34" charset="0"/>
              <a:cs typeface="Abadi" panose="020F0502020204030204" pitchFamily="34" charset="0"/>
            </a:endParaRPr>
          </a:p>
        </p:txBody>
      </p:sp>
      <p:pic>
        <p:nvPicPr>
          <p:cNvPr id="32" name="Picture 6" descr="Download Ancient Rome - Colosseum - Full Size PNG Image - PNGkit">
            <a:extLst>
              <a:ext uri="{FF2B5EF4-FFF2-40B4-BE49-F238E27FC236}">
                <a16:creationId xmlns:a16="http://schemas.microsoft.com/office/drawing/2014/main" id="{49BB32AF-3F56-4717-3150-D2D801E3ED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37" y="2632280"/>
            <a:ext cx="5731079" cy="3740295"/>
          </a:xfrm>
          <a:prstGeom prst="rect">
            <a:avLst/>
          </a:prstGeom>
          <a:noFill/>
          <a:effectLst>
            <a:outerShdw blurRad="50800" dist="149246" algn="ctr" rotWithShape="0">
              <a:srgbClr val="420001">
                <a:alpha val="57119"/>
              </a:srgbClr>
            </a:outerShdw>
          </a:effectLst>
          <a:extLst>
            <a:ext uri="{909E8E84-426E-40DD-AFC4-6F175D3DCCD1}">
              <a14:hiddenFill xmlns:a14="http://schemas.microsoft.com/office/drawing/2010/main">
                <a:solidFill>
                  <a:srgbClr val="FFFFFF"/>
                </a:solidFill>
              </a14:hiddenFill>
            </a:ext>
          </a:extLst>
        </p:spPr>
      </p:pic>
      <p:cxnSp>
        <p:nvCxnSpPr>
          <p:cNvPr id="33" name="Rechte verbindingslijn 32">
            <a:extLst>
              <a:ext uri="{FF2B5EF4-FFF2-40B4-BE49-F238E27FC236}">
                <a16:creationId xmlns:a16="http://schemas.microsoft.com/office/drawing/2014/main" id="{4BBD64A6-C4AF-8816-A597-B8E6F78D4F48}"/>
              </a:ext>
            </a:extLst>
          </p:cNvPr>
          <p:cNvCxnSpPr>
            <a:cxnSpLocks/>
          </p:cNvCxnSpPr>
          <p:nvPr/>
        </p:nvCxnSpPr>
        <p:spPr>
          <a:xfrm>
            <a:off x="0" y="1136921"/>
            <a:ext cx="943278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052BE933-95D2-590A-25B5-A14B4CA1F748}"/>
              </a:ext>
            </a:extLst>
          </p:cNvPr>
          <p:cNvCxnSpPr>
            <a:cxnSpLocks/>
          </p:cNvCxnSpPr>
          <p:nvPr/>
        </p:nvCxnSpPr>
        <p:spPr>
          <a:xfrm flipV="1">
            <a:off x="457200" y="4726437"/>
            <a:ext cx="0" cy="557060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6">
            <a:extLst>
              <a:ext uri="{FF2B5EF4-FFF2-40B4-BE49-F238E27FC236}">
                <a16:creationId xmlns:a16="http://schemas.microsoft.com/office/drawing/2014/main" id="{5D0D329C-4A1A-586F-75B6-FEB1A81B8C16}"/>
              </a:ext>
            </a:extLst>
          </p:cNvPr>
          <p:cNvSpPr/>
          <p:nvPr/>
        </p:nvSpPr>
        <p:spPr>
          <a:xfrm rot="761983">
            <a:off x="10655059" y="4586728"/>
            <a:ext cx="6560004" cy="8610651"/>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2"/>
            <a:stretch>
              <a:fillRect l="-151246"/>
            </a:stretch>
          </a:blipFill>
        </p:spPr>
        <p:txBody>
          <a:bodyPr/>
          <a:lstStyle/>
          <a:p>
            <a:endParaRPr lang="nl-NL"/>
          </a:p>
        </p:txBody>
      </p:sp>
      <p:pic>
        <p:nvPicPr>
          <p:cNvPr id="36" name="Afbeelding 35" descr="Afbeelding met tekening&#10;&#10;Automatisch gegenereerde beschrijving">
            <a:extLst>
              <a:ext uri="{FF2B5EF4-FFF2-40B4-BE49-F238E27FC236}">
                <a16:creationId xmlns:a16="http://schemas.microsoft.com/office/drawing/2014/main" id="{5B196055-4E4D-367E-6818-C1334E88D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37" name="Tekstvak 36">
            <a:extLst>
              <a:ext uri="{FF2B5EF4-FFF2-40B4-BE49-F238E27FC236}">
                <a16:creationId xmlns:a16="http://schemas.microsoft.com/office/drawing/2014/main" id="{215440AF-AC72-B913-8636-CD4F2DC01BFB}"/>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38" name="Freeform 7">
            <a:extLst>
              <a:ext uri="{FF2B5EF4-FFF2-40B4-BE49-F238E27FC236}">
                <a16:creationId xmlns:a16="http://schemas.microsoft.com/office/drawing/2014/main" id="{2A9FD019-55EE-2AB4-2A6B-E97B767ED2FD}"/>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5"/>
            <a:stretch>
              <a:fillRect l="-7117" r="-11285" b="-8370"/>
            </a:stretch>
          </a:blipFill>
        </p:spPr>
        <p:txBody>
          <a:bodyPr/>
          <a:lstStyle/>
          <a:p>
            <a:endParaRPr lang="nl-NL"/>
          </a:p>
        </p:txBody>
      </p:sp>
      <p:sp>
        <p:nvSpPr>
          <p:cNvPr id="39" name="Rechthoek 38">
            <a:extLst>
              <a:ext uri="{FF2B5EF4-FFF2-40B4-BE49-F238E27FC236}">
                <a16:creationId xmlns:a16="http://schemas.microsoft.com/office/drawing/2014/main" id="{9646B633-6E74-2774-FCCC-1143DCF91600}"/>
              </a:ext>
            </a:extLst>
          </p:cNvPr>
          <p:cNvSpPr/>
          <p:nvPr/>
        </p:nvSpPr>
        <p:spPr>
          <a:xfrm>
            <a:off x="7010400" y="3215514"/>
            <a:ext cx="3726661" cy="151092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Tekstvak 39">
            <a:extLst>
              <a:ext uri="{FF2B5EF4-FFF2-40B4-BE49-F238E27FC236}">
                <a16:creationId xmlns:a16="http://schemas.microsoft.com/office/drawing/2014/main" id="{395D3EE6-BBF5-2E6A-736C-E4035C162CC0}"/>
              </a:ext>
            </a:extLst>
          </p:cNvPr>
          <p:cNvSpPr txBox="1"/>
          <p:nvPr/>
        </p:nvSpPr>
        <p:spPr>
          <a:xfrm>
            <a:off x="7605912" y="3126358"/>
            <a:ext cx="2535636" cy="1446550"/>
          </a:xfrm>
          <a:prstGeom prst="rect">
            <a:avLst/>
          </a:prstGeom>
          <a:noFill/>
        </p:spPr>
        <p:txBody>
          <a:bodyPr wrap="square" rtlCol="0">
            <a:spAutoFit/>
          </a:bodyPr>
          <a:lstStyle/>
          <a:p>
            <a:r>
              <a:rPr lang="nl-NL" sz="8800" b="1" dirty="0">
                <a:latin typeface="Cambria" panose="02040503050406030204" pitchFamily="18" charset="0"/>
              </a:rPr>
              <a:t>Quiz</a:t>
            </a:r>
            <a:endParaRPr lang="nl-NL" sz="2400" b="1" dirty="0">
              <a:solidFill>
                <a:srgbClr val="AE3026"/>
              </a:solidFill>
            </a:endParaRPr>
          </a:p>
        </p:txBody>
      </p:sp>
    </p:spTree>
    <p:extLst>
      <p:ext uri="{BB962C8B-B14F-4D97-AF65-F5344CB8AC3E}">
        <p14:creationId xmlns:p14="http://schemas.microsoft.com/office/powerpoint/2010/main" val="658314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D83F08B-9008-FE53-8FA2-158C20A6FB60}"/>
              </a:ext>
            </a:extLst>
          </p:cNvPr>
          <p:cNvSpPr/>
          <p:nvPr/>
        </p:nvSpPr>
        <p:spPr>
          <a:xfrm>
            <a:off x="1447800" y="1181100"/>
            <a:ext cx="13477568" cy="10888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B2FFFF97-2269-F17B-52D9-7CD135BEDB3D}"/>
              </a:ext>
            </a:extLst>
          </p:cNvPr>
          <p:cNvSpPr txBox="1"/>
          <p:nvPr/>
        </p:nvSpPr>
        <p:spPr>
          <a:xfrm>
            <a:off x="2133600" y="1371600"/>
            <a:ext cx="13258800" cy="1323439"/>
          </a:xfrm>
          <a:prstGeom prst="rect">
            <a:avLst/>
          </a:prstGeom>
          <a:noFill/>
        </p:spPr>
        <p:txBody>
          <a:bodyPr wrap="square" lIns="91440" tIns="45720" rIns="91440" bIns="45720" rtlCol="0" anchor="t">
            <a:spAutoFit/>
          </a:bodyPr>
          <a:lstStyle/>
          <a:p>
            <a:r>
              <a:rPr lang="nl-NL" sz="4000" dirty="0">
                <a:solidFill>
                  <a:schemeClr val="bg1"/>
                </a:solidFill>
                <a:latin typeface="Cambria"/>
                <a:ea typeface="Cambria"/>
              </a:rPr>
              <a:t>Vraag 1: Van wie zou Julius Caesar een ver familielid zijn?</a:t>
            </a:r>
            <a:endParaRPr lang="nl-NL" sz="4000" dirty="0">
              <a:solidFill>
                <a:schemeClr val="bg1"/>
              </a:solidFill>
              <a:latin typeface="Cambria" panose="02040503050406030204" pitchFamily="18" charset="0"/>
            </a:endParaRPr>
          </a:p>
          <a:p>
            <a:endParaRPr lang="nl-NL" sz="4000" dirty="0">
              <a:solidFill>
                <a:schemeClr val="bg1"/>
              </a:solidFill>
              <a:latin typeface="Cambria" panose="02040503050406030204" pitchFamily="18" charset="0"/>
            </a:endParaRPr>
          </a:p>
        </p:txBody>
      </p:sp>
      <p:sp>
        <p:nvSpPr>
          <p:cNvPr id="8" name="Freeform 5">
            <a:extLst>
              <a:ext uri="{FF2B5EF4-FFF2-40B4-BE49-F238E27FC236}">
                <a16:creationId xmlns:a16="http://schemas.microsoft.com/office/drawing/2014/main" id="{3F4ED64F-26B0-2407-3610-F05C24B01D7D}"/>
              </a:ext>
            </a:extLst>
          </p:cNvPr>
          <p:cNvSpPr/>
          <p:nvPr/>
        </p:nvSpPr>
        <p:spPr>
          <a:xfrm>
            <a:off x="2315783" y="216941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2"/>
            <a:stretch>
              <a:fillRect r="-207620"/>
            </a:stretch>
          </a:blipFill>
        </p:spPr>
        <p:txBody>
          <a:bodyPr/>
          <a:lstStyle/>
          <a:p>
            <a:endParaRPr lang="nl-NL"/>
          </a:p>
        </p:txBody>
      </p:sp>
      <p:sp>
        <p:nvSpPr>
          <p:cNvPr id="9" name="Freeform 6">
            <a:extLst>
              <a:ext uri="{FF2B5EF4-FFF2-40B4-BE49-F238E27FC236}">
                <a16:creationId xmlns:a16="http://schemas.microsoft.com/office/drawing/2014/main" id="{0AE2B254-16AE-92C9-CA28-238897327E39}"/>
              </a:ext>
            </a:extLst>
          </p:cNvPr>
          <p:cNvSpPr/>
          <p:nvPr/>
        </p:nvSpPr>
        <p:spPr>
          <a:xfrm rot="761983">
            <a:off x="9489709" y="3392851"/>
            <a:ext cx="5373426" cy="6813056"/>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2"/>
            <a:stretch>
              <a:fillRect l="-151246"/>
            </a:stretch>
          </a:blipFill>
        </p:spPr>
        <p:txBody>
          <a:bodyPr/>
          <a:lstStyle/>
          <a:p>
            <a:endParaRPr lang="nl-NL"/>
          </a:p>
        </p:txBody>
      </p:sp>
      <p:sp>
        <p:nvSpPr>
          <p:cNvPr id="12" name="Rechthoek 11">
            <a:extLst>
              <a:ext uri="{FF2B5EF4-FFF2-40B4-BE49-F238E27FC236}">
                <a16:creationId xmlns:a16="http://schemas.microsoft.com/office/drawing/2014/main" id="{087EA92F-496B-8459-3150-8DE3EB515B0E}"/>
              </a:ext>
            </a:extLst>
          </p:cNvPr>
          <p:cNvSpPr/>
          <p:nvPr/>
        </p:nvSpPr>
        <p:spPr>
          <a:xfrm>
            <a:off x="11855435" y="7179129"/>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D981BE45-697B-3A94-0B1A-F769E5450C06}"/>
              </a:ext>
            </a:extLst>
          </p:cNvPr>
          <p:cNvSpPr txBox="1"/>
          <p:nvPr/>
        </p:nvSpPr>
        <p:spPr>
          <a:xfrm>
            <a:off x="12128102" y="7276135"/>
            <a:ext cx="1707221" cy="707886"/>
          </a:xfrm>
          <a:prstGeom prst="rect">
            <a:avLst/>
          </a:prstGeom>
          <a:noFill/>
        </p:spPr>
        <p:txBody>
          <a:bodyPr wrap="square" lIns="91440" tIns="45720" rIns="91440" bIns="45720" rtlCol="0" anchor="t">
            <a:spAutoFit/>
          </a:bodyPr>
          <a:lstStyle/>
          <a:p>
            <a:r>
              <a:rPr lang="nl-NL" sz="4000" dirty="0">
                <a:solidFill>
                  <a:schemeClr val="bg1"/>
                </a:solidFill>
                <a:latin typeface="Cambria"/>
                <a:ea typeface="Cambria"/>
              </a:rPr>
              <a:t>Venus</a:t>
            </a:r>
            <a:endParaRPr lang="en-US" dirty="0"/>
          </a:p>
        </p:txBody>
      </p:sp>
      <p:sp>
        <p:nvSpPr>
          <p:cNvPr id="14" name="Tekstvak 13">
            <a:extLst>
              <a:ext uri="{FF2B5EF4-FFF2-40B4-BE49-F238E27FC236}">
                <a16:creationId xmlns:a16="http://schemas.microsoft.com/office/drawing/2014/main" id="{727EDEC8-7BE1-8F9D-2453-523BDB8188BA}"/>
              </a:ext>
            </a:extLst>
          </p:cNvPr>
          <p:cNvSpPr txBox="1"/>
          <p:nvPr/>
        </p:nvSpPr>
        <p:spPr>
          <a:xfrm>
            <a:off x="7961771" y="5143500"/>
            <a:ext cx="1689540" cy="707886"/>
          </a:xfrm>
          <a:prstGeom prst="rect">
            <a:avLst/>
          </a:prstGeom>
          <a:noFill/>
        </p:spPr>
        <p:txBody>
          <a:bodyPr wrap="square" rtlCol="0">
            <a:spAutoFit/>
          </a:bodyPr>
          <a:lstStyle/>
          <a:p>
            <a:r>
              <a:rPr lang="nl-NL" sz="4000">
                <a:solidFill>
                  <a:srgbClr val="AE3026"/>
                </a:solidFill>
                <a:latin typeface="Cambria" panose="02040503050406030204" pitchFamily="18" charset="0"/>
              </a:rPr>
              <a:t>of</a:t>
            </a:r>
          </a:p>
        </p:txBody>
      </p:sp>
      <p:sp>
        <p:nvSpPr>
          <p:cNvPr id="6" name="Rechthoek 5">
            <a:extLst>
              <a:ext uri="{FF2B5EF4-FFF2-40B4-BE49-F238E27FC236}">
                <a16:creationId xmlns:a16="http://schemas.microsoft.com/office/drawing/2014/main" id="{FEC94DB4-B2F7-026C-3087-A88C63FDD14E}"/>
              </a:ext>
            </a:extLst>
          </p:cNvPr>
          <p:cNvSpPr/>
          <p:nvPr/>
        </p:nvSpPr>
        <p:spPr>
          <a:xfrm>
            <a:off x="2380678" y="7140181"/>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9E650065-4E1B-07E8-0F5A-7FA1F81BBFFA}"/>
              </a:ext>
            </a:extLst>
          </p:cNvPr>
          <p:cNvSpPr txBox="1"/>
          <p:nvPr/>
        </p:nvSpPr>
        <p:spPr>
          <a:xfrm>
            <a:off x="2476803" y="7199021"/>
            <a:ext cx="2227194" cy="707886"/>
          </a:xfrm>
          <a:prstGeom prst="rect">
            <a:avLst/>
          </a:prstGeom>
          <a:noFill/>
        </p:spPr>
        <p:txBody>
          <a:bodyPr wrap="square" lIns="91440" tIns="45720" rIns="91440" bIns="45720" rtlCol="0" anchor="t">
            <a:spAutoFit/>
          </a:bodyPr>
          <a:lstStyle/>
          <a:p>
            <a:r>
              <a:rPr lang="nl-NL" sz="4000" dirty="0">
                <a:solidFill>
                  <a:schemeClr val="bg1"/>
                </a:solidFill>
                <a:latin typeface="Cambria"/>
              </a:rPr>
              <a:t>Apollo</a:t>
            </a:r>
            <a:endParaRPr lang="nl-NL" sz="4000" dirty="0">
              <a:solidFill>
                <a:schemeClr val="bg1"/>
              </a:solidFill>
              <a:latin typeface="Cambria" panose="02040503050406030204" pitchFamily="18" charset="0"/>
            </a:endParaRPr>
          </a:p>
        </p:txBody>
      </p:sp>
      <p:sp>
        <p:nvSpPr>
          <p:cNvPr id="10" name="Freeform 3">
            <a:extLst>
              <a:ext uri="{FF2B5EF4-FFF2-40B4-BE49-F238E27FC236}">
                <a16:creationId xmlns:a16="http://schemas.microsoft.com/office/drawing/2014/main" id="{1BEC2E37-339C-2C9C-BB1C-DA529B99364B}"/>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pic>
        <p:nvPicPr>
          <p:cNvPr id="15" name="Afbeelding 14" descr="Afbeelding met tekening&#10;&#10;Automatisch gegenereerde beschrijving">
            <a:extLst>
              <a:ext uri="{FF2B5EF4-FFF2-40B4-BE49-F238E27FC236}">
                <a16:creationId xmlns:a16="http://schemas.microsoft.com/office/drawing/2014/main" id="{A531B6A5-2D08-C901-1F26-3DDDA7371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16" name="Tekstvak 15">
            <a:extLst>
              <a:ext uri="{FF2B5EF4-FFF2-40B4-BE49-F238E27FC236}">
                <a16:creationId xmlns:a16="http://schemas.microsoft.com/office/drawing/2014/main" id="{3EEF4CDA-3835-BF83-9739-745E489D4782}"/>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17" name="Freeform 7">
            <a:extLst>
              <a:ext uri="{FF2B5EF4-FFF2-40B4-BE49-F238E27FC236}">
                <a16:creationId xmlns:a16="http://schemas.microsoft.com/office/drawing/2014/main" id="{3AE24B7F-55B4-2EA9-AC99-0386B5A0E0EC}"/>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4"/>
            <a:stretch>
              <a:fillRect l="-7117" r="-11285" b="-8370"/>
            </a:stretch>
          </a:blipFill>
        </p:spPr>
        <p:txBody>
          <a:bodyPr/>
          <a:lstStyle/>
          <a:p>
            <a:endParaRPr lang="nl-NL"/>
          </a:p>
        </p:txBody>
      </p:sp>
    </p:spTree>
    <p:extLst>
      <p:ext uri="{BB962C8B-B14F-4D97-AF65-F5344CB8AC3E}">
        <p14:creationId xmlns:p14="http://schemas.microsoft.com/office/powerpoint/2010/main" val="68988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61BCF0B2-7883-F47F-F865-8DDAD76BA3F0}"/>
              </a:ext>
            </a:extLst>
          </p:cNvPr>
          <p:cNvSpPr/>
          <p:nvPr/>
        </p:nvSpPr>
        <p:spPr>
          <a:xfrm rot="761983">
            <a:off x="8921755" y="2657124"/>
            <a:ext cx="6586698" cy="8192295"/>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3"/>
            <a:stretch>
              <a:fillRect l="-151246"/>
            </a:stretch>
          </a:blipFill>
        </p:spPr>
        <p:txBody>
          <a:bodyPr/>
          <a:lstStyle/>
          <a:p>
            <a:endParaRPr lang="nl-NL"/>
          </a:p>
        </p:txBody>
      </p:sp>
      <p:sp>
        <p:nvSpPr>
          <p:cNvPr id="6" name="Rechthoek 5">
            <a:extLst>
              <a:ext uri="{FF2B5EF4-FFF2-40B4-BE49-F238E27FC236}">
                <a16:creationId xmlns:a16="http://schemas.microsoft.com/office/drawing/2014/main" id="{BAE368B6-DD5E-A3CB-459A-4292CF2B9F78}"/>
              </a:ext>
            </a:extLst>
          </p:cNvPr>
          <p:cNvSpPr/>
          <p:nvPr/>
        </p:nvSpPr>
        <p:spPr>
          <a:xfrm>
            <a:off x="11606193" y="7035262"/>
            <a:ext cx="2481523" cy="1108224"/>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EC76E362-F647-9A83-0BC7-1F0C870E2C89}"/>
              </a:ext>
            </a:extLst>
          </p:cNvPr>
          <p:cNvSpPr txBox="1"/>
          <p:nvPr/>
        </p:nvSpPr>
        <p:spPr>
          <a:xfrm>
            <a:off x="11730672" y="7081542"/>
            <a:ext cx="2399284" cy="1015663"/>
          </a:xfrm>
          <a:prstGeom prst="rect">
            <a:avLst/>
          </a:prstGeom>
          <a:noFill/>
        </p:spPr>
        <p:txBody>
          <a:bodyPr wrap="square" lIns="91440" tIns="45720" rIns="91440" bIns="45720" rtlCol="0" anchor="t">
            <a:spAutoFit/>
          </a:bodyPr>
          <a:lstStyle/>
          <a:p>
            <a:r>
              <a:rPr lang="nl-NL" sz="6000" dirty="0">
                <a:solidFill>
                  <a:schemeClr val="bg1"/>
                </a:solidFill>
                <a:latin typeface="Cambria"/>
                <a:ea typeface="Cambria"/>
              </a:rPr>
              <a:t>Venus</a:t>
            </a:r>
            <a:endParaRPr lang="en-US" dirty="0"/>
          </a:p>
        </p:txBody>
      </p:sp>
      <p:sp>
        <p:nvSpPr>
          <p:cNvPr id="8" name="Tekstvak 7">
            <a:extLst>
              <a:ext uri="{FF2B5EF4-FFF2-40B4-BE49-F238E27FC236}">
                <a16:creationId xmlns:a16="http://schemas.microsoft.com/office/drawing/2014/main" id="{F2F7C97F-F99A-792A-4A9A-9D13109C15F1}"/>
              </a:ext>
            </a:extLst>
          </p:cNvPr>
          <p:cNvSpPr txBox="1"/>
          <p:nvPr/>
        </p:nvSpPr>
        <p:spPr>
          <a:xfrm>
            <a:off x="7961771" y="5143500"/>
            <a:ext cx="1689540" cy="707886"/>
          </a:xfrm>
          <a:prstGeom prst="rect">
            <a:avLst/>
          </a:prstGeom>
          <a:noFill/>
        </p:spPr>
        <p:txBody>
          <a:bodyPr wrap="square" rtlCol="0">
            <a:spAutoFit/>
          </a:bodyPr>
          <a:lstStyle/>
          <a:p>
            <a:r>
              <a:rPr lang="nl-NL" sz="4000">
                <a:solidFill>
                  <a:srgbClr val="AE3026"/>
                </a:solidFill>
                <a:latin typeface="Cambria" panose="02040503050406030204" pitchFamily="18" charset="0"/>
              </a:rPr>
              <a:t>of</a:t>
            </a:r>
          </a:p>
        </p:txBody>
      </p:sp>
      <p:sp>
        <p:nvSpPr>
          <p:cNvPr id="11" name="Freeform 3">
            <a:extLst>
              <a:ext uri="{FF2B5EF4-FFF2-40B4-BE49-F238E27FC236}">
                <a16:creationId xmlns:a16="http://schemas.microsoft.com/office/drawing/2014/main" id="{23F68E5F-F06F-F1BA-562A-B3A00F7AFD5C}"/>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pic>
        <p:nvPicPr>
          <p:cNvPr id="12" name="Afbeelding 11" descr="Afbeelding met tekening&#10;&#10;Automatisch gegenereerde beschrijving">
            <a:extLst>
              <a:ext uri="{FF2B5EF4-FFF2-40B4-BE49-F238E27FC236}">
                <a16:creationId xmlns:a16="http://schemas.microsoft.com/office/drawing/2014/main" id="{A43F0D65-3CED-496C-371A-494FC80BD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13" name="Tekstvak 12">
            <a:extLst>
              <a:ext uri="{FF2B5EF4-FFF2-40B4-BE49-F238E27FC236}">
                <a16:creationId xmlns:a16="http://schemas.microsoft.com/office/drawing/2014/main" id="{006269E6-C82D-C9D2-9109-B1F14CA46C8F}"/>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14" name="Freeform 7">
            <a:extLst>
              <a:ext uri="{FF2B5EF4-FFF2-40B4-BE49-F238E27FC236}">
                <a16:creationId xmlns:a16="http://schemas.microsoft.com/office/drawing/2014/main" id="{62170ADE-63B0-6569-97CC-C62ADA34F3BA}"/>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5"/>
            <a:stretch>
              <a:fillRect l="-7117" r="-11285" b="-8370"/>
            </a:stretch>
          </a:blipFill>
        </p:spPr>
        <p:txBody>
          <a:bodyPr/>
          <a:lstStyle/>
          <a:p>
            <a:endParaRPr lang="nl-NL"/>
          </a:p>
        </p:txBody>
      </p:sp>
      <p:sp>
        <p:nvSpPr>
          <p:cNvPr id="17" name="Freeform 5">
            <a:extLst>
              <a:ext uri="{FF2B5EF4-FFF2-40B4-BE49-F238E27FC236}">
                <a16:creationId xmlns:a16="http://schemas.microsoft.com/office/drawing/2014/main" id="{751D3FF0-D9A1-DD63-5DEB-D61C2911E9FE}"/>
              </a:ext>
            </a:extLst>
          </p:cNvPr>
          <p:cNvSpPr/>
          <p:nvPr/>
        </p:nvSpPr>
        <p:spPr>
          <a:xfrm>
            <a:off x="2315783" y="216941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3"/>
            <a:stretch>
              <a:fillRect r="-207620"/>
            </a:stretch>
          </a:blipFill>
        </p:spPr>
        <p:txBody>
          <a:bodyPr/>
          <a:lstStyle/>
          <a:p>
            <a:endParaRPr lang="nl-NL"/>
          </a:p>
        </p:txBody>
      </p:sp>
      <p:sp>
        <p:nvSpPr>
          <p:cNvPr id="4" name="Rechthoek 3">
            <a:extLst>
              <a:ext uri="{FF2B5EF4-FFF2-40B4-BE49-F238E27FC236}">
                <a16:creationId xmlns:a16="http://schemas.microsoft.com/office/drawing/2014/main" id="{382F8ADF-0364-9921-AFCC-35EB9FEF9B77}"/>
              </a:ext>
            </a:extLst>
          </p:cNvPr>
          <p:cNvSpPr/>
          <p:nvPr/>
        </p:nvSpPr>
        <p:spPr>
          <a:xfrm>
            <a:off x="1447800" y="1181100"/>
            <a:ext cx="13477568" cy="10888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88AAB9B0-C825-6683-B6A9-4C612D0C7E94}"/>
              </a:ext>
            </a:extLst>
          </p:cNvPr>
          <p:cNvSpPr txBox="1"/>
          <p:nvPr/>
        </p:nvSpPr>
        <p:spPr>
          <a:xfrm>
            <a:off x="2133600" y="1371600"/>
            <a:ext cx="13258800" cy="1323439"/>
          </a:xfrm>
          <a:prstGeom prst="rect">
            <a:avLst/>
          </a:prstGeom>
          <a:noFill/>
        </p:spPr>
        <p:txBody>
          <a:bodyPr wrap="square" lIns="91440" tIns="45720" rIns="91440" bIns="45720" rtlCol="0" anchor="t">
            <a:spAutoFit/>
          </a:bodyPr>
          <a:lstStyle/>
          <a:p>
            <a:r>
              <a:rPr lang="nl-NL" sz="4000" dirty="0">
                <a:solidFill>
                  <a:schemeClr val="bg1"/>
                </a:solidFill>
                <a:latin typeface="Cambria"/>
                <a:ea typeface="Cambria"/>
              </a:rPr>
              <a:t>Vraag 1: Van wie zou Julius Caesar een ver familielid zijn?</a:t>
            </a:r>
            <a:endParaRPr lang="nl-NL" sz="4000" dirty="0">
              <a:solidFill>
                <a:schemeClr val="bg1"/>
              </a:solidFill>
              <a:latin typeface="Cambria" panose="02040503050406030204" pitchFamily="18" charset="0"/>
            </a:endParaRPr>
          </a:p>
          <a:p>
            <a:endParaRPr lang="nl-NL" sz="4000" dirty="0">
              <a:solidFill>
                <a:schemeClr val="bg1"/>
              </a:solidFill>
              <a:latin typeface="Cambria" panose="02040503050406030204" pitchFamily="18" charset="0"/>
            </a:endParaRPr>
          </a:p>
        </p:txBody>
      </p:sp>
      <p:sp>
        <p:nvSpPr>
          <p:cNvPr id="10" name="Rechthoek 9">
            <a:extLst>
              <a:ext uri="{FF2B5EF4-FFF2-40B4-BE49-F238E27FC236}">
                <a16:creationId xmlns:a16="http://schemas.microsoft.com/office/drawing/2014/main" id="{6B31D1C5-1D93-9247-DDCE-6C8F88759FAE}"/>
              </a:ext>
            </a:extLst>
          </p:cNvPr>
          <p:cNvSpPr/>
          <p:nvPr/>
        </p:nvSpPr>
        <p:spPr>
          <a:xfrm>
            <a:off x="2380678" y="7140181"/>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73FA2F33-7E66-2EDE-4060-5CCA03AB6176}"/>
              </a:ext>
            </a:extLst>
          </p:cNvPr>
          <p:cNvSpPr txBox="1"/>
          <p:nvPr/>
        </p:nvSpPr>
        <p:spPr>
          <a:xfrm>
            <a:off x="2476803" y="7199021"/>
            <a:ext cx="2227194" cy="707886"/>
          </a:xfrm>
          <a:prstGeom prst="rect">
            <a:avLst/>
          </a:prstGeom>
          <a:noFill/>
        </p:spPr>
        <p:txBody>
          <a:bodyPr wrap="square" lIns="91440" tIns="45720" rIns="91440" bIns="45720" rtlCol="0" anchor="t">
            <a:spAutoFit/>
          </a:bodyPr>
          <a:lstStyle/>
          <a:p>
            <a:r>
              <a:rPr lang="nl-NL" sz="4000" dirty="0">
                <a:solidFill>
                  <a:schemeClr val="bg1"/>
                </a:solidFill>
                <a:latin typeface="Cambria"/>
              </a:rPr>
              <a:t>Apollo</a:t>
            </a:r>
            <a:endParaRPr lang="nl-NL" sz="4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2766055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85A4436C-64E8-7691-5F0A-0835DD136C18}"/>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pic>
        <p:nvPicPr>
          <p:cNvPr id="3" name="Afbeelding 2" descr="Afbeelding met tekening&#10;&#10;Automatisch gegenereerde beschrijving">
            <a:extLst>
              <a:ext uri="{FF2B5EF4-FFF2-40B4-BE49-F238E27FC236}">
                <a16:creationId xmlns:a16="http://schemas.microsoft.com/office/drawing/2014/main" id="{0643D71D-899A-0B86-593D-B0D86CBEA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4" name="Tekstvak 3">
            <a:extLst>
              <a:ext uri="{FF2B5EF4-FFF2-40B4-BE49-F238E27FC236}">
                <a16:creationId xmlns:a16="http://schemas.microsoft.com/office/drawing/2014/main" id="{21F8B092-8DBE-24D3-2031-407148C7BB71}"/>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5" name="Freeform 7">
            <a:extLst>
              <a:ext uri="{FF2B5EF4-FFF2-40B4-BE49-F238E27FC236}">
                <a16:creationId xmlns:a16="http://schemas.microsoft.com/office/drawing/2014/main" id="{577EA77D-03B3-F57E-D597-A68DD00984A4}"/>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sp>
        <p:nvSpPr>
          <p:cNvPr id="6" name="Rechthoek 5">
            <a:extLst>
              <a:ext uri="{FF2B5EF4-FFF2-40B4-BE49-F238E27FC236}">
                <a16:creationId xmlns:a16="http://schemas.microsoft.com/office/drawing/2014/main" id="{5FFB5895-51C4-6786-F89C-857C0E925733}"/>
              </a:ext>
            </a:extLst>
          </p:cNvPr>
          <p:cNvSpPr/>
          <p:nvPr/>
        </p:nvSpPr>
        <p:spPr>
          <a:xfrm>
            <a:off x="1447800" y="1181100"/>
            <a:ext cx="13030200" cy="10888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4CF36C50-F8AF-FA53-1EEB-3B34C830BF00}"/>
              </a:ext>
            </a:extLst>
          </p:cNvPr>
          <p:cNvSpPr txBox="1"/>
          <p:nvPr/>
        </p:nvSpPr>
        <p:spPr>
          <a:xfrm>
            <a:off x="2133600" y="1371600"/>
            <a:ext cx="13258800"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2: Hoe heetten de leiders van het Romeinse Rijk? </a:t>
            </a:r>
          </a:p>
          <a:p>
            <a:endParaRPr lang="nl-NL" sz="4000" dirty="0">
              <a:solidFill>
                <a:schemeClr val="bg1"/>
              </a:solidFill>
              <a:latin typeface="Cambria" panose="02040503050406030204" pitchFamily="18" charset="0"/>
            </a:endParaRPr>
          </a:p>
        </p:txBody>
      </p:sp>
      <p:sp>
        <p:nvSpPr>
          <p:cNvPr id="12" name="Tekstvak 11">
            <a:extLst>
              <a:ext uri="{FF2B5EF4-FFF2-40B4-BE49-F238E27FC236}">
                <a16:creationId xmlns:a16="http://schemas.microsoft.com/office/drawing/2014/main" id="{E1D00EE5-E70B-A542-D2DF-3A4CE409951C}"/>
              </a:ext>
            </a:extLst>
          </p:cNvPr>
          <p:cNvSpPr txBox="1"/>
          <p:nvPr/>
        </p:nvSpPr>
        <p:spPr>
          <a:xfrm>
            <a:off x="7961771" y="5143500"/>
            <a:ext cx="1689540" cy="707886"/>
          </a:xfrm>
          <a:prstGeom prst="rect">
            <a:avLst/>
          </a:prstGeom>
          <a:noFill/>
        </p:spPr>
        <p:txBody>
          <a:bodyPr wrap="square" rtlCol="0">
            <a:spAutoFit/>
          </a:bodyPr>
          <a:lstStyle/>
          <a:p>
            <a:r>
              <a:rPr lang="nl-NL" sz="4000">
                <a:solidFill>
                  <a:srgbClr val="AE3026"/>
                </a:solidFill>
                <a:latin typeface="Cambria" panose="02040503050406030204" pitchFamily="18" charset="0"/>
              </a:rPr>
              <a:t>of</a:t>
            </a:r>
          </a:p>
        </p:txBody>
      </p:sp>
      <p:sp>
        <p:nvSpPr>
          <p:cNvPr id="16" name="Freeform 5">
            <a:extLst>
              <a:ext uri="{FF2B5EF4-FFF2-40B4-BE49-F238E27FC236}">
                <a16:creationId xmlns:a16="http://schemas.microsoft.com/office/drawing/2014/main" id="{DB450411-7165-BADB-D341-640404443272}"/>
              </a:ext>
            </a:extLst>
          </p:cNvPr>
          <p:cNvSpPr/>
          <p:nvPr/>
        </p:nvSpPr>
        <p:spPr>
          <a:xfrm>
            <a:off x="2315783" y="216941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4"/>
            <a:stretch>
              <a:fillRect r="-207620"/>
            </a:stretch>
          </a:blipFill>
        </p:spPr>
        <p:txBody>
          <a:bodyPr/>
          <a:lstStyle/>
          <a:p>
            <a:endParaRPr lang="nl-NL"/>
          </a:p>
        </p:txBody>
      </p:sp>
      <p:sp>
        <p:nvSpPr>
          <p:cNvPr id="17" name="Freeform 6">
            <a:extLst>
              <a:ext uri="{FF2B5EF4-FFF2-40B4-BE49-F238E27FC236}">
                <a16:creationId xmlns:a16="http://schemas.microsoft.com/office/drawing/2014/main" id="{70A8A67E-438A-484A-A26C-7445A5F5FC80}"/>
              </a:ext>
            </a:extLst>
          </p:cNvPr>
          <p:cNvSpPr/>
          <p:nvPr/>
        </p:nvSpPr>
        <p:spPr>
          <a:xfrm rot="761983">
            <a:off x="9489709" y="3392851"/>
            <a:ext cx="5373426" cy="6813056"/>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4"/>
            <a:stretch>
              <a:fillRect l="-151246"/>
            </a:stretch>
          </a:blipFill>
        </p:spPr>
        <p:txBody>
          <a:bodyPr/>
          <a:lstStyle/>
          <a:p>
            <a:endParaRPr lang="nl-NL"/>
          </a:p>
        </p:txBody>
      </p:sp>
      <p:sp>
        <p:nvSpPr>
          <p:cNvPr id="18" name="Rechthoek 17">
            <a:extLst>
              <a:ext uri="{FF2B5EF4-FFF2-40B4-BE49-F238E27FC236}">
                <a16:creationId xmlns:a16="http://schemas.microsoft.com/office/drawing/2014/main" id="{AAA35180-711A-57DE-C4B2-1CB5B20C173C}"/>
              </a:ext>
            </a:extLst>
          </p:cNvPr>
          <p:cNvSpPr/>
          <p:nvPr/>
        </p:nvSpPr>
        <p:spPr>
          <a:xfrm>
            <a:off x="11855435" y="7179129"/>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0248B24B-FAEB-B577-542C-EB283B72E1D6}"/>
              </a:ext>
            </a:extLst>
          </p:cNvPr>
          <p:cNvSpPr txBox="1"/>
          <p:nvPr/>
        </p:nvSpPr>
        <p:spPr>
          <a:xfrm>
            <a:off x="11855435" y="7274379"/>
            <a:ext cx="1979888" cy="707886"/>
          </a:xfrm>
          <a:prstGeom prst="rect">
            <a:avLst/>
          </a:prstGeom>
          <a:noFill/>
        </p:spPr>
        <p:txBody>
          <a:bodyPr wrap="square" lIns="91440" tIns="45720" rIns="91440" bIns="45720" rtlCol="0" anchor="t">
            <a:spAutoFit/>
          </a:bodyPr>
          <a:lstStyle/>
          <a:p>
            <a:r>
              <a:rPr lang="nl-NL" sz="4000" dirty="0">
                <a:solidFill>
                  <a:schemeClr val="bg1"/>
                </a:solidFill>
                <a:latin typeface="Cambria"/>
                <a:ea typeface="Cambria"/>
              </a:rPr>
              <a:t>Consuls</a:t>
            </a:r>
            <a:endParaRPr lang="en-US" dirty="0"/>
          </a:p>
        </p:txBody>
      </p:sp>
      <p:sp>
        <p:nvSpPr>
          <p:cNvPr id="21" name="Rechthoek 20">
            <a:extLst>
              <a:ext uri="{FF2B5EF4-FFF2-40B4-BE49-F238E27FC236}">
                <a16:creationId xmlns:a16="http://schemas.microsoft.com/office/drawing/2014/main" id="{D550357A-6BF4-28E0-A66F-F49CA82974A6}"/>
              </a:ext>
            </a:extLst>
          </p:cNvPr>
          <p:cNvSpPr/>
          <p:nvPr/>
        </p:nvSpPr>
        <p:spPr>
          <a:xfrm>
            <a:off x="2380678" y="7140181"/>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3BD2A046-D00B-43CB-6807-836D244CDE8B}"/>
              </a:ext>
            </a:extLst>
          </p:cNvPr>
          <p:cNvSpPr txBox="1"/>
          <p:nvPr/>
        </p:nvSpPr>
        <p:spPr>
          <a:xfrm>
            <a:off x="2476803" y="7199021"/>
            <a:ext cx="2227194" cy="707886"/>
          </a:xfrm>
          <a:prstGeom prst="rect">
            <a:avLst/>
          </a:prstGeom>
          <a:noFill/>
        </p:spPr>
        <p:txBody>
          <a:bodyPr wrap="square" lIns="91440" tIns="45720" rIns="91440" bIns="45720" rtlCol="0" anchor="t">
            <a:spAutoFit/>
          </a:bodyPr>
          <a:lstStyle/>
          <a:p>
            <a:r>
              <a:rPr lang="nl-NL" sz="4000" dirty="0">
                <a:solidFill>
                  <a:schemeClr val="bg1"/>
                </a:solidFill>
                <a:latin typeface="Cambria"/>
              </a:rPr>
              <a:t>Galliërs</a:t>
            </a:r>
            <a:endParaRPr lang="nl-NL" sz="4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3970849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1AE7E164-18A2-EE2C-EFBA-E736D113092A}"/>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pic>
        <p:nvPicPr>
          <p:cNvPr id="3" name="Afbeelding 2" descr="Afbeelding met tekening&#10;&#10;Automatisch gegenereerde beschrijving">
            <a:extLst>
              <a:ext uri="{FF2B5EF4-FFF2-40B4-BE49-F238E27FC236}">
                <a16:creationId xmlns:a16="http://schemas.microsoft.com/office/drawing/2014/main" id="{98B8A81D-47FF-D856-1A65-B6F3D0CAD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4" name="Tekstvak 3">
            <a:extLst>
              <a:ext uri="{FF2B5EF4-FFF2-40B4-BE49-F238E27FC236}">
                <a16:creationId xmlns:a16="http://schemas.microsoft.com/office/drawing/2014/main" id="{DCD7D1E6-EC06-6A15-2B51-6004399B703C}"/>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5" name="Freeform 7">
            <a:extLst>
              <a:ext uri="{FF2B5EF4-FFF2-40B4-BE49-F238E27FC236}">
                <a16:creationId xmlns:a16="http://schemas.microsoft.com/office/drawing/2014/main" id="{C46DDC50-A4AF-BB5F-14D6-3E2D92B45CE7}"/>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sp>
        <p:nvSpPr>
          <p:cNvPr id="6" name="Freeform 3">
            <a:extLst>
              <a:ext uri="{FF2B5EF4-FFF2-40B4-BE49-F238E27FC236}">
                <a16:creationId xmlns:a16="http://schemas.microsoft.com/office/drawing/2014/main" id="{7862F62B-32A4-5A50-CB1C-08661B16C77D}"/>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pic>
        <p:nvPicPr>
          <p:cNvPr id="7" name="Afbeelding 6" descr="Afbeelding met tekening&#10;&#10;Automatisch gegenereerde beschrijving">
            <a:extLst>
              <a:ext uri="{FF2B5EF4-FFF2-40B4-BE49-F238E27FC236}">
                <a16:creationId xmlns:a16="http://schemas.microsoft.com/office/drawing/2014/main" id="{A6C45B7F-87E3-450B-A732-EF0F703AB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8" name="Tekstvak 7">
            <a:extLst>
              <a:ext uri="{FF2B5EF4-FFF2-40B4-BE49-F238E27FC236}">
                <a16:creationId xmlns:a16="http://schemas.microsoft.com/office/drawing/2014/main" id="{D15C1DB4-584E-98C0-930E-AAFB961C7996}"/>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9" name="Freeform 7">
            <a:extLst>
              <a:ext uri="{FF2B5EF4-FFF2-40B4-BE49-F238E27FC236}">
                <a16:creationId xmlns:a16="http://schemas.microsoft.com/office/drawing/2014/main" id="{2F94C783-1FFE-CA7B-DE32-19B7748D1F1A}"/>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sp>
        <p:nvSpPr>
          <p:cNvPr id="10" name="Rechthoek 9">
            <a:extLst>
              <a:ext uri="{FF2B5EF4-FFF2-40B4-BE49-F238E27FC236}">
                <a16:creationId xmlns:a16="http://schemas.microsoft.com/office/drawing/2014/main" id="{1E9A7E45-4474-4B86-D0BB-DE949F9EF3D8}"/>
              </a:ext>
            </a:extLst>
          </p:cNvPr>
          <p:cNvSpPr/>
          <p:nvPr/>
        </p:nvSpPr>
        <p:spPr>
          <a:xfrm>
            <a:off x="1447800" y="1181100"/>
            <a:ext cx="13030200" cy="10888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DB64E649-DD56-3B64-4650-3FF20627567C}"/>
              </a:ext>
            </a:extLst>
          </p:cNvPr>
          <p:cNvSpPr txBox="1"/>
          <p:nvPr/>
        </p:nvSpPr>
        <p:spPr>
          <a:xfrm>
            <a:off x="2133600" y="1371600"/>
            <a:ext cx="13258800"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2: Hoe heetten de leiders van het Romeinse Rijk? </a:t>
            </a:r>
          </a:p>
          <a:p>
            <a:endParaRPr lang="nl-NL" sz="4000" dirty="0">
              <a:solidFill>
                <a:schemeClr val="bg1"/>
              </a:solidFill>
              <a:latin typeface="Cambria" panose="02040503050406030204" pitchFamily="18" charset="0"/>
            </a:endParaRPr>
          </a:p>
        </p:txBody>
      </p:sp>
      <p:sp>
        <p:nvSpPr>
          <p:cNvPr id="21" name="Freeform 6">
            <a:extLst>
              <a:ext uri="{FF2B5EF4-FFF2-40B4-BE49-F238E27FC236}">
                <a16:creationId xmlns:a16="http://schemas.microsoft.com/office/drawing/2014/main" id="{15B2FA70-F1EF-54D1-C3A9-9CD1AD004A57}"/>
              </a:ext>
            </a:extLst>
          </p:cNvPr>
          <p:cNvSpPr/>
          <p:nvPr/>
        </p:nvSpPr>
        <p:spPr>
          <a:xfrm rot="761983">
            <a:off x="8921755" y="2657124"/>
            <a:ext cx="6586698" cy="8192295"/>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4"/>
            <a:stretch>
              <a:fillRect l="-151246"/>
            </a:stretch>
          </a:blipFill>
        </p:spPr>
        <p:txBody>
          <a:bodyPr/>
          <a:lstStyle/>
          <a:p>
            <a:endParaRPr lang="nl-NL"/>
          </a:p>
        </p:txBody>
      </p:sp>
      <p:sp>
        <p:nvSpPr>
          <p:cNvPr id="22" name="Rechthoek 21">
            <a:extLst>
              <a:ext uri="{FF2B5EF4-FFF2-40B4-BE49-F238E27FC236}">
                <a16:creationId xmlns:a16="http://schemas.microsoft.com/office/drawing/2014/main" id="{BC2BD6BA-BE8D-83BB-62F1-E63030847A71}"/>
              </a:ext>
            </a:extLst>
          </p:cNvPr>
          <p:cNvSpPr/>
          <p:nvPr/>
        </p:nvSpPr>
        <p:spPr>
          <a:xfrm>
            <a:off x="11606193" y="7035262"/>
            <a:ext cx="2481523" cy="1108224"/>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AD6CCBEA-8FB1-86E4-61B8-5E8D9DB20C5C}"/>
              </a:ext>
            </a:extLst>
          </p:cNvPr>
          <p:cNvSpPr txBox="1"/>
          <p:nvPr/>
        </p:nvSpPr>
        <p:spPr>
          <a:xfrm>
            <a:off x="11688432" y="7173875"/>
            <a:ext cx="2399284" cy="830997"/>
          </a:xfrm>
          <a:prstGeom prst="rect">
            <a:avLst/>
          </a:prstGeom>
          <a:noFill/>
        </p:spPr>
        <p:txBody>
          <a:bodyPr wrap="square" lIns="91440" tIns="45720" rIns="91440" bIns="45720" rtlCol="0" anchor="t">
            <a:spAutoFit/>
          </a:bodyPr>
          <a:lstStyle/>
          <a:p>
            <a:r>
              <a:rPr lang="nl-NL" sz="4800" dirty="0">
                <a:solidFill>
                  <a:schemeClr val="bg1"/>
                </a:solidFill>
                <a:latin typeface="Cambria"/>
                <a:ea typeface="Cambria"/>
              </a:rPr>
              <a:t>Consuls</a:t>
            </a:r>
            <a:endParaRPr lang="en-US" sz="1400" dirty="0"/>
          </a:p>
        </p:txBody>
      </p:sp>
      <p:sp>
        <p:nvSpPr>
          <p:cNvPr id="24" name="Tekstvak 23">
            <a:extLst>
              <a:ext uri="{FF2B5EF4-FFF2-40B4-BE49-F238E27FC236}">
                <a16:creationId xmlns:a16="http://schemas.microsoft.com/office/drawing/2014/main" id="{7FE50549-2591-6875-56F0-55D0DA83E65C}"/>
              </a:ext>
            </a:extLst>
          </p:cNvPr>
          <p:cNvSpPr txBox="1"/>
          <p:nvPr/>
        </p:nvSpPr>
        <p:spPr>
          <a:xfrm>
            <a:off x="7961771" y="5143500"/>
            <a:ext cx="1689540" cy="707886"/>
          </a:xfrm>
          <a:prstGeom prst="rect">
            <a:avLst/>
          </a:prstGeom>
          <a:noFill/>
        </p:spPr>
        <p:txBody>
          <a:bodyPr wrap="square" rtlCol="0">
            <a:spAutoFit/>
          </a:bodyPr>
          <a:lstStyle/>
          <a:p>
            <a:r>
              <a:rPr lang="nl-NL" sz="4000">
                <a:solidFill>
                  <a:srgbClr val="AE3026"/>
                </a:solidFill>
                <a:latin typeface="Cambria" panose="02040503050406030204" pitchFamily="18" charset="0"/>
              </a:rPr>
              <a:t>of</a:t>
            </a:r>
          </a:p>
        </p:txBody>
      </p:sp>
      <p:sp>
        <p:nvSpPr>
          <p:cNvPr id="25" name="Freeform 5">
            <a:extLst>
              <a:ext uri="{FF2B5EF4-FFF2-40B4-BE49-F238E27FC236}">
                <a16:creationId xmlns:a16="http://schemas.microsoft.com/office/drawing/2014/main" id="{63AEC52E-9186-5FC4-7D1E-034C40ABEA7A}"/>
              </a:ext>
            </a:extLst>
          </p:cNvPr>
          <p:cNvSpPr/>
          <p:nvPr/>
        </p:nvSpPr>
        <p:spPr>
          <a:xfrm>
            <a:off x="2315783" y="216941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4"/>
            <a:stretch>
              <a:fillRect r="-207620"/>
            </a:stretch>
          </a:blipFill>
        </p:spPr>
        <p:txBody>
          <a:bodyPr/>
          <a:lstStyle/>
          <a:p>
            <a:endParaRPr lang="nl-NL"/>
          </a:p>
        </p:txBody>
      </p:sp>
      <p:sp>
        <p:nvSpPr>
          <p:cNvPr id="26" name="Rechthoek 25">
            <a:extLst>
              <a:ext uri="{FF2B5EF4-FFF2-40B4-BE49-F238E27FC236}">
                <a16:creationId xmlns:a16="http://schemas.microsoft.com/office/drawing/2014/main" id="{EC7E0253-3B2C-964F-7144-A9328EE49EC4}"/>
              </a:ext>
            </a:extLst>
          </p:cNvPr>
          <p:cNvSpPr/>
          <p:nvPr/>
        </p:nvSpPr>
        <p:spPr>
          <a:xfrm>
            <a:off x="2380678" y="7140181"/>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kstvak 26">
            <a:extLst>
              <a:ext uri="{FF2B5EF4-FFF2-40B4-BE49-F238E27FC236}">
                <a16:creationId xmlns:a16="http://schemas.microsoft.com/office/drawing/2014/main" id="{7B0D3164-E39A-8C0F-9DBF-DCF8F1AFFCEB}"/>
              </a:ext>
            </a:extLst>
          </p:cNvPr>
          <p:cNvSpPr txBox="1"/>
          <p:nvPr/>
        </p:nvSpPr>
        <p:spPr>
          <a:xfrm>
            <a:off x="2476803" y="7199021"/>
            <a:ext cx="2227194" cy="707886"/>
          </a:xfrm>
          <a:prstGeom prst="rect">
            <a:avLst/>
          </a:prstGeom>
          <a:noFill/>
        </p:spPr>
        <p:txBody>
          <a:bodyPr wrap="square" lIns="91440" tIns="45720" rIns="91440" bIns="45720" rtlCol="0" anchor="t">
            <a:spAutoFit/>
          </a:bodyPr>
          <a:lstStyle/>
          <a:p>
            <a:r>
              <a:rPr lang="nl-NL" sz="4000" dirty="0">
                <a:solidFill>
                  <a:schemeClr val="bg1"/>
                </a:solidFill>
                <a:latin typeface="Cambria"/>
              </a:rPr>
              <a:t>Galliërs</a:t>
            </a:r>
            <a:endParaRPr lang="nl-NL" sz="4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3751220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9712ECE8-0646-FEB0-C708-051CC94684FF}"/>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pic>
        <p:nvPicPr>
          <p:cNvPr id="3" name="Afbeelding 2" descr="Afbeelding met tekening&#10;&#10;Automatisch gegenereerde beschrijving">
            <a:extLst>
              <a:ext uri="{FF2B5EF4-FFF2-40B4-BE49-F238E27FC236}">
                <a16:creationId xmlns:a16="http://schemas.microsoft.com/office/drawing/2014/main" id="{BC480887-A227-ED0F-8D0F-DAF990023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4" name="Tekstvak 3">
            <a:extLst>
              <a:ext uri="{FF2B5EF4-FFF2-40B4-BE49-F238E27FC236}">
                <a16:creationId xmlns:a16="http://schemas.microsoft.com/office/drawing/2014/main" id="{7CAD2266-C686-6CEC-2FCF-791738D25B63}"/>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5" name="Freeform 7">
            <a:extLst>
              <a:ext uri="{FF2B5EF4-FFF2-40B4-BE49-F238E27FC236}">
                <a16:creationId xmlns:a16="http://schemas.microsoft.com/office/drawing/2014/main" id="{E40E569C-4BD6-A244-3F89-4CF4232A7CC8}"/>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sp>
        <p:nvSpPr>
          <p:cNvPr id="58" name="Rechthoek 57">
            <a:extLst>
              <a:ext uri="{FF2B5EF4-FFF2-40B4-BE49-F238E27FC236}">
                <a16:creationId xmlns:a16="http://schemas.microsoft.com/office/drawing/2014/main" id="{D49BE8E0-C6C9-65DE-2722-9FB582AA9630}"/>
              </a:ext>
            </a:extLst>
          </p:cNvPr>
          <p:cNvSpPr/>
          <p:nvPr/>
        </p:nvSpPr>
        <p:spPr>
          <a:xfrm>
            <a:off x="1447800" y="1181100"/>
            <a:ext cx="13030200" cy="1704438"/>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Tekstvak 58">
            <a:extLst>
              <a:ext uri="{FF2B5EF4-FFF2-40B4-BE49-F238E27FC236}">
                <a16:creationId xmlns:a16="http://schemas.microsoft.com/office/drawing/2014/main" id="{03349241-6B8D-6CC3-F261-46792389C6D2}"/>
              </a:ext>
            </a:extLst>
          </p:cNvPr>
          <p:cNvSpPr txBox="1"/>
          <p:nvPr/>
        </p:nvSpPr>
        <p:spPr>
          <a:xfrm>
            <a:off x="2133600" y="1371600"/>
            <a:ext cx="12344400"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3: Mocht iedereen meestemmen voor wie consul werd?</a:t>
            </a:r>
          </a:p>
        </p:txBody>
      </p:sp>
      <p:sp>
        <p:nvSpPr>
          <p:cNvPr id="60" name="Freeform 5">
            <a:extLst>
              <a:ext uri="{FF2B5EF4-FFF2-40B4-BE49-F238E27FC236}">
                <a16:creationId xmlns:a16="http://schemas.microsoft.com/office/drawing/2014/main" id="{DDF9F07D-CDA1-8337-AAD7-F7C4733BFAEE}"/>
              </a:ext>
            </a:extLst>
          </p:cNvPr>
          <p:cNvSpPr/>
          <p:nvPr/>
        </p:nvSpPr>
        <p:spPr>
          <a:xfrm>
            <a:off x="2315783" y="216941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4"/>
            <a:stretch>
              <a:fillRect r="-207620"/>
            </a:stretch>
          </a:blipFill>
        </p:spPr>
        <p:txBody>
          <a:bodyPr/>
          <a:lstStyle/>
          <a:p>
            <a:endParaRPr lang="nl-NL"/>
          </a:p>
        </p:txBody>
      </p:sp>
      <p:sp>
        <p:nvSpPr>
          <p:cNvPr id="61" name="Freeform 6">
            <a:extLst>
              <a:ext uri="{FF2B5EF4-FFF2-40B4-BE49-F238E27FC236}">
                <a16:creationId xmlns:a16="http://schemas.microsoft.com/office/drawing/2014/main" id="{AE74CF48-2D58-4FC7-0315-CD3908013C67}"/>
              </a:ext>
            </a:extLst>
          </p:cNvPr>
          <p:cNvSpPr/>
          <p:nvPr/>
        </p:nvSpPr>
        <p:spPr>
          <a:xfrm rot="761983">
            <a:off x="9489709" y="3392851"/>
            <a:ext cx="5373426" cy="6813056"/>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4"/>
            <a:stretch>
              <a:fillRect l="-151246"/>
            </a:stretch>
          </a:blipFill>
        </p:spPr>
        <p:txBody>
          <a:bodyPr/>
          <a:lstStyle/>
          <a:p>
            <a:endParaRPr lang="nl-NL"/>
          </a:p>
        </p:txBody>
      </p:sp>
      <p:sp>
        <p:nvSpPr>
          <p:cNvPr id="64" name="Tekstvak 63">
            <a:extLst>
              <a:ext uri="{FF2B5EF4-FFF2-40B4-BE49-F238E27FC236}">
                <a16:creationId xmlns:a16="http://schemas.microsoft.com/office/drawing/2014/main" id="{70A1F19C-034D-7515-3C59-8868B883FB72}"/>
              </a:ext>
            </a:extLst>
          </p:cNvPr>
          <p:cNvSpPr txBox="1"/>
          <p:nvPr/>
        </p:nvSpPr>
        <p:spPr>
          <a:xfrm>
            <a:off x="7961771" y="5143500"/>
            <a:ext cx="1689540" cy="707886"/>
          </a:xfrm>
          <a:prstGeom prst="rect">
            <a:avLst/>
          </a:prstGeom>
          <a:noFill/>
        </p:spPr>
        <p:txBody>
          <a:bodyPr wrap="square" rtlCol="0">
            <a:spAutoFit/>
          </a:bodyPr>
          <a:lstStyle/>
          <a:p>
            <a:r>
              <a:rPr lang="nl-NL" sz="4000">
                <a:solidFill>
                  <a:srgbClr val="AE3026"/>
                </a:solidFill>
                <a:latin typeface="Cambria" panose="02040503050406030204" pitchFamily="18" charset="0"/>
              </a:rPr>
              <a:t>of</a:t>
            </a:r>
          </a:p>
        </p:txBody>
      </p:sp>
      <p:sp>
        <p:nvSpPr>
          <p:cNvPr id="6" name="Rechthoek 5">
            <a:extLst>
              <a:ext uri="{FF2B5EF4-FFF2-40B4-BE49-F238E27FC236}">
                <a16:creationId xmlns:a16="http://schemas.microsoft.com/office/drawing/2014/main" id="{757998CD-C65E-21DF-D3AF-A826066C5ADA}"/>
              </a:ext>
            </a:extLst>
          </p:cNvPr>
          <p:cNvSpPr/>
          <p:nvPr/>
        </p:nvSpPr>
        <p:spPr>
          <a:xfrm>
            <a:off x="11855435" y="7179129"/>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9DE7B353-F1B1-4DAF-F838-289B2F4624F3}"/>
              </a:ext>
            </a:extLst>
          </p:cNvPr>
          <p:cNvSpPr txBox="1"/>
          <p:nvPr/>
        </p:nvSpPr>
        <p:spPr>
          <a:xfrm>
            <a:off x="11855436" y="7276135"/>
            <a:ext cx="1979888" cy="707886"/>
          </a:xfrm>
          <a:prstGeom prst="rect">
            <a:avLst/>
          </a:prstGeom>
          <a:noFill/>
        </p:spPr>
        <p:txBody>
          <a:bodyPr wrap="square" lIns="91440" tIns="45720" rIns="91440" bIns="45720" rtlCol="0" anchor="t">
            <a:spAutoFit/>
          </a:bodyPr>
          <a:lstStyle/>
          <a:p>
            <a:pPr algn="ctr"/>
            <a:r>
              <a:rPr lang="nl-NL" sz="4000" dirty="0">
                <a:solidFill>
                  <a:schemeClr val="bg1"/>
                </a:solidFill>
                <a:latin typeface="Cambria"/>
                <a:ea typeface="Cambria"/>
              </a:rPr>
              <a:t>Nee</a:t>
            </a:r>
            <a:endParaRPr lang="en-US" dirty="0"/>
          </a:p>
        </p:txBody>
      </p:sp>
      <p:sp>
        <p:nvSpPr>
          <p:cNvPr id="8" name="Rechthoek 7">
            <a:extLst>
              <a:ext uri="{FF2B5EF4-FFF2-40B4-BE49-F238E27FC236}">
                <a16:creationId xmlns:a16="http://schemas.microsoft.com/office/drawing/2014/main" id="{C6D33535-0B48-1353-0C26-D6AD4DBD178A}"/>
              </a:ext>
            </a:extLst>
          </p:cNvPr>
          <p:cNvSpPr/>
          <p:nvPr/>
        </p:nvSpPr>
        <p:spPr>
          <a:xfrm>
            <a:off x="2380678" y="7140181"/>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1F2175E7-CEC2-F096-3C54-6CAFAB6C523A}"/>
              </a:ext>
            </a:extLst>
          </p:cNvPr>
          <p:cNvSpPr txBox="1"/>
          <p:nvPr/>
        </p:nvSpPr>
        <p:spPr>
          <a:xfrm>
            <a:off x="2315783" y="7199021"/>
            <a:ext cx="2044783" cy="707886"/>
          </a:xfrm>
          <a:prstGeom prst="rect">
            <a:avLst/>
          </a:prstGeom>
          <a:noFill/>
        </p:spPr>
        <p:txBody>
          <a:bodyPr wrap="square" lIns="91440" tIns="45720" rIns="91440" bIns="45720" rtlCol="0" anchor="t">
            <a:spAutoFit/>
          </a:bodyPr>
          <a:lstStyle/>
          <a:p>
            <a:pPr algn="ctr"/>
            <a:r>
              <a:rPr lang="nl-NL" sz="4000" dirty="0">
                <a:solidFill>
                  <a:schemeClr val="bg1"/>
                </a:solidFill>
                <a:latin typeface="Cambria"/>
              </a:rPr>
              <a:t>Ja</a:t>
            </a:r>
            <a:endParaRPr lang="nl-NL" sz="4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1368007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1F41870D-7E39-0894-0588-0C1C15DBE3BA}"/>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pic>
        <p:nvPicPr>
          <p:cNvPr id="21" name="Afbeelding 20" descr="Afbeelding met tekening&#10;&#10;Automatisch gegenereerde beschrijving">
            <a:extLst>
              <a:ext uri="{FF2B5EF4-FFF2-40B4-BE49-F238E27FC236}">
                <a16:creationId xmlns:a16="http://schemas.microsoft.com/office/drawing/2014/main" id="{9050D1DC-3FE9-C1C9-563E-DA24C4E76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22" name="Tekstvak 21">
            <a:extLst>
              <a:ext uri="{FF2B5EF4-FFF2-40B4-BE49-F238E27FC236}">
                <a16:creationId xmlns:a16="http://schemas.microsoft.com/office/drawing/2014/main" id="{C0059400-839A-9B2E-2A56-5AE5382D14C0}"/>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23" name="Freeform 7">
            <a:extLst>
              <a:ext uri="{FF2B5EF4-FFF2-40B4-BE49-F238E27FC236}">
                <a16:creationId xmlns:a16="http://schemas.microsoft.com/office/drawing/2014/main" id="{DB9998AE-4A13-C18F-582F-60B5E168ACE9}"/>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sp>
        <p:nvSpPr>
          <p:cNvPr id="24" name="Rechthoek 23">
            <a:extLst>
              <a:ext uri="{FF2B5EF4-FFF2-40B4-BE49-F238E27FC236}">
                <a16:creationId xmlns:a16="http://schemas.microsoft.com/office/drawing/2014/main" id="{9DF03CB6-5AE7-4498-5168-2EBE7E399213}"/>
              </a:ext>
            </a:extLst>
          </p:cNvPr>
          <p:cNvSpPr/>
          <p:nvPr/>
        </p:nvSpPr>
        <p:spPr>
          <a:xfrm>
            <a:off x="1447800" y="1181100"/>
            <a:ext cx="13030200" cy="1704438"/>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224EB414-13D9-7491-5E5A-084D6759121B}"/>
              </a:ext>
            </a:extLst>
          </p:cNvPr>
          <p:cNvSpPr txBox="1"/>
          <p:nvPr/>
        </p:nvSpPr>
        <p:spPr>
          <a:xfrm>
            <a:off x="2133600" y="1371600"/>
            <a:ext cx="13258800" cy="1938992"/>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3: Mocht iedereen meestemmen voor wie consul werd?</a:t>
            </a:r>
          </a:p>
          <a:p>
            <a:endParaRPr lang="nl-NL" sz="4000" dirty="0">
              <a:solidFill>
                <a:schemeClr val="bg1"/>
              </a:solidFill>
              <a:latin typeface="Cambria" panose="02040503050406030204" pitchFamily="18" charset="0"/>
            </a:endParaRPr>
          </a:p>
        </p:txBody>
      </p:sp>
      <p:sp>
        <p:nvSpPr>
          <p:cNvPr id="26" name="Freeform 5">
            <a:extLst>
              <a:ext uri="{FF2B5EF4-FFF2-40B4-BE49-F238E27FC236}">
                <a16:creationId xmlns:a16="http://schemas.microsoft.com/office/drawing/2014/main" id="{E7041980-3ECA-08F9-31F4-FB6FA011FE54}"/>
              </a:ext>
            </a:extLst>
          </p:cNvPr>
          <p:cNvSpPr/>
          <p:nvPr/>
        </p:nvSpPr>
        <p:spPr>
          <a:xfrm>
            <a:off x="2315783" y="216941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4"/>
            <a:stretch>
              <a:fillRect r="-207620"/>
            </a:stretch>
          </a:blipFill>
        </p:spPr>
        <p:txBody>
          <a:bodyPr/>
          <a:lstStyle/>
          <a:p>
            <a:endParaRPr lang="nl-NL"/>
          </a:p>
        </p:txBody>
      </p:sp>
      <p:sp>
        <p:nvSpPr>
          <p:cNvPr id="27" name="Freeform 6">
            <a:extLst>
              <a:ext uri="{FF2B5EF4-FFF2-40B4-BE49-F238E27FC236}">
                <a16:creationId xmlns:a16="http://schemas.microsoft.com/office/drawing/2014/main" id="{D8457DB4-A9BC-B720-F649-F2B58208DADA}"/>
              </a:ext>
            </a:extLst>
          </p:cNvPr>
          <p:cNvSpPr/>
          <p:nvPr/>
        </p:nvSpPr>
        <p:spPr>
          <a:xfrm rot="761983">
            <a:off x="9489709" y="3392851"/>
            <a:ext cx="5373426" cy="6813056"/>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4"/>
            <a:stretch>
              <a:fillRect l="-151246"/>
            </a:stretch>
          </a:blipFill>
        </p:spPr>
        <p:txBody>
          <a:bodyPr/>
          <a:lstStyle/>
          <a:p>
            <a:endParaRPr lang="nl-NL"/>
          </a:p>
        </p:txBody>
      </p:sp>
      <p:sp>
        <p:nvSpPr>
          <p:cNvPr id="28" name="Tekstvak 27">
            <a:extLst>
              <a:ext uri="{FF2B5EF4-FFF2-40B4-BE49-F238E27FC236}">
                <a16:creationId xmlns:a16="http://schemas.microsoft.com/office/drawing/2014/main" id="{AF239844-0FD7-A656-0A0A-F09816B6BF43}"/>
              </a:ext>
            </a:extLst>
          </p:cNvPr>
          <p:cNvSpPr txBox="1"/>
          <p:nvPr/>
        </p:nvSpPr>
        <p:spPr>
          <a:xfrm>
            <a:off x="7961771" y="5143500"/>
            <a:ext cx="1689540" cy="707886"/>
          </a:xfrm>
          <a:prstGeom prst="rect">
            <a:avLst/>
          </a:prstGeom>
          <a:noFill/>
        </p:spPr>
        <p:txBody>
          <a:bodyPr wrap="square" rtlCol="0">
            <a:spAutoFit/>
          </a:bodyPr>
          <a:lstStyle/>
          <a:p>
            <a:r>
              <a:rPr lang="nl-NL" sz="4000">
                <a:solidFill>
                  <a:srgbClr val="AE3026"/>
                </a:solidFill>
                <a:latin typeface="Cambria" panose="02040503050406030204" pitchFamily="18" charset="0"/>
              </a:rPr>
              <a:t>of</a:t>
            </a:r>
          </a:p>
        </p:txBody>
      </p:sp>
      <p:sp>
        <p:nvSpPr>
          <p:cNvPr id="29" name="Rechthoek 28">
            <a:extLst>
              <a:ext uri="{FF2B5EF4-FFF2-40B4-BE49-F238E27FC236}">
                <a16:creationId xmlns:a16="http://schemas.microsoft.com/office/drawing/2014/main" id="{B678788E-6D35-4556-3AFC-CAAF9E8DC958}"/>
              </a:ext>
            </a:extLst>
          </p:cNvPr>
          <p:cNvSpPr/>
          <p:nvPr/>
        </p:nvSpPr>
        <p:spPr>
          <a:xfrm>
            <a:off x="11855435" y="7179129"/>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1EA5F133-0AC7-A105-A76B-92DBB7D890BA}"/>
              </a:ext>
            </a:extLst>
          </p:cNvPr>
          <p:cNvSpPr txBox="1"/>
          <p:nvPr/>
        </p:nvSpPr>
        <p:spPr>
          <a:xfrm>
            <a:off x="11855436" y="7276135"/>
            <a:ext cx="1979888" cy="707886"/>
          </a:xfrm>
          <a:prstGeom prst="rect">
            <a:avLst/>
          </a:prstGeom>
          <a:noFill/>
        </p:spPr>
        <p:txBody>
          <a:bodyPr wrap="square" lIns="91440" tIns="45720" rIns="91440" bIns="45720" rtlCol="0" anchor="t">
            <a:spAutoFit/>
          </a:bodyPr>
          <a:lstStyle/>
          <a:p>
            <a:pPr algn="ctr"/>
            <a:r>
              <a:rPr lang="nl-NL" sz="4000" dirty="0">
                <a:solidFill>
                  <a:schemeClr val="bg1"/>
                </a:solidFill>
                <a:latin typeface="Cambria"/>
                <a:ea typeface="Cambria"/>
              </a:rPr>
              <a:t>Nee</a:t>
            </a:r>
            <a:endParaRPr lang="en-US" dirty="0"/>
          </a:p>
        </p:txBody>
      </p:sp>
      <p:sp>
        <p:nvSpPr>
          <p:cNvPr id="31" name="Rechthoek 30">
            <a:extLst>
              <a:ext uri="{FF2B5EF4-FFF2-40B4-BE49-F238E27FC236}">
                <a16:creationId xmlns:a16="http://schemas.microsoft.com/office/drawing/2014/main" id="{5EC49FA9-149C-0024-DA9F-313AF06181B4}"/>
              </a:ext>
            </a:extLst>
          </p:cNvPr>
          <p:cNvSpPr/>
          <p:nvPr/>
        </p:nvSpPr>
        <p:spPr>
          <a:xfrm>
            <a:off x="2380678" y="7140181"/>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Tekstvak 31">
            <a:extLst>
              <a:ext uri="{FF2B5EF4-FFF2-40B4-BE49-F238E27FC236}">
                <a16:creationId xmlns:a16="http://schemas.microsoft.com/office/drawing/2014/main" id="{F70C7F11-F414-FFDF-B158-63AE0CF5FDDE}"/>
              </a:ext>
            </a:extLst>
          </p:cNvPr>
          <p:cNvSpPr txBox="1"/>
          <p:nvPr/>
        </p:nvSpPr>
        <p:spPr>
          <a:xfrm>
            <a:off x="2315783" y="7199021"/>
            <a:ext cx="2044783" cy="707886"/>
          </a:xfrm>
          <a:prstGeom prst="rect">
            <a:avLst/>
          </a:prstGeom>
          <a:noFill/>
        </p:spPr>
        <p:txBody>
          <a:bodyPr wrap="square" lIns="91440" tIns="45720" rIns="91440" bIns="45720" rtlCol="0" anchor="t">
            <a:spAutoFit/>
          </a:bodyPr>
          <a:lstStyle/>
          <a:p>
            <a:pPr algn="ctr"/>
            <a:r>
              <a:rPr lang="nl-NL" sz="4000" dirty="0">
                <a:solidFill>
                  <a:schemeClr val="bg1"/>
                </a:solidFill>
                <a:latin typeface="Cambria"/>
              </a:rPr>
              <a:t>Ja</a:t>
            </a:r>
            <a:endParaRPr lang="nl-NL" sz="4000" dirty="0">
              <a:solidFill>
                <a:schemeClr val="bg1"/>
              </a:solidFill>
              <a:latin typeface="Cambria" panose="02040503050406030204" pitchFamily="18" charset="0"/>
            </a:endParaRPr>
          </a:p>
        </p:txBody>
      </p:sp>
      <p:sp>
        <p:nvSpPr>
          <p:cNvPr id="33" name="Freeform 6">
            <a:extLst>
              <a:ext uri="{FF2B5EF4-FFF2-40B4-BE49-F238E27FC236}">
                <a16:creationId xmlns:a16="http://schemas.microsoft.com/office/drawing/2014/main" id="{3E575A83-A17B-EC4A-1DF4-743788531894}"/>
              </a:ext>
            </a:extLst>
          </p:cNvPr>
          <p:cNvSpPr/>
          <p:nvPr/>
        </p:nvSpPr>
        <p:spPr>
          <a:xfrm rot="761983">
            <a:off x="8921755" y="2657124"/>
            <a:ext cx="6586698" cy="8192295"/>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4"/>
            <a:stretch>
              <a:fillRect l="-151246"/>
            </a:stretch>
          </a:blipFill>
        </p:spPr>
        <p:txBody>
          <a:bodyPr/>
          <a:lstStyle/>
          <a:p>
            <a:endParaRPr lang="nl-NL"/>
          </a:p>
        </p:txBody>
      </p:sp>
      <p:sp>
        <p:nvSpPr>
          <p:cNvPr id="34" name="Rechthoek 33">
            <a:extLst>
              <a:ext uri="{FF2B5EF4-FFF2-40B4-BE49-F238E27FC236}">
                <a16:creationId xmlns:a16="http://schemas.microsoft.com/office/drawing/2014/main" id="{BEA19A96-9DC3-81B6-F920-53BC7E55D732}"/>
              </a:ext>
            </a:extLst>
          </p:cNvPr>
          <p:cNvSpPr/>
          <p:nvPr/>
        </p:nvSpPr>
        <p:spPr>
          <a:xfrm>
            <a:off x="11606193" y="7035262"/>
            <a:ext cx="2481523" cy="1108224"/>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A1306E0C-CCE3-245A-E49B-1F7099C27659}"/>
              </a:ext>
            </a:extLst>
          </p:cNvPr>
          <p:cNvSpPr txBox="1"/>
          <p:nvPr/>
        </p:nvSpPr>
        <p:spPr>
          <a:xfrm>
            <a:off x="11688432" y="7173875"/>
            <a:ext cx="2399284" cy="830997"/>
          </a:xfrm>
          <a:prstGeom prst="rect">
            <a:avLst/>
          </a:prstGeom>
          <a:noFill/>
        </p:spPr>
        <p:txBody>
          <a:bodyPr wrap="square" lIns="91440" tIns="45720" rIns="91440" bIns="45720" rtlCol="0" anchor="t">
            <a:spAutoFit/>
          </a:bodyPr>
          <a:lstStyle/>
          <a:p>
            <a:pPr algn="ctr"/>
            <a:r>
              <a:rPr lang="nl-NL" sz="4800" dirty="0">
                <a:solidFill>
                  <a:schemeClr val="bg1"/>
                </a:solidFill>
                <a:latin typeface="Cambria"/>
                <a:ea typeface="Cambria"/>
              </a:rPr>
              <a:t>Nee</a:t>
            </a:r>
            <a:endParaRPr lang="en-US" sz="1400" dirty="0"/>
          </a:p>
        </p:txBody>
      </p:sp>
      <p:sp>
        <p:nvSpPr>
          <p:cNvPr id="36" name="Tekstvak 35">
            <a:extLst>
              <a:ext uri="{FF2B5EF4-FFF2-40B4-BE49-F238E27FC236}">
                <a16:creationId xmlns:a16="http://schemas.microsoft.com/office/drawing/2014/main" id="{C9DDB4BE-5230-8C96-C3F9-602F46C38EBC}"/>
              </a:ext>
            </a:extLst>
          </p:cNvPr>
          <p:cNvSpPr txBox="1"/>
          <p:nvPr/>
        </p:nvSpPr>
        <p:spPr>
          <a:xfrm>
            <a:off x="7716630" y="8881055"/>
            <a:ext cx="8179254" cy="1077218"/>
          </a:xfrm>
          <a:prstGeom prst="rect">
            <a:avLst/>
          </a:prstGeom>
          <a:noFill/>
        </p:spPr>
        <p:txBody>
          <a:bodyPr wrap="square" rtlCol="0">
            <a:spAutoFit/>
          </a:bodyPr>
          <a:lstStyle/>
          <a:p>
            <a:r>
              <a:rPr lang="nl-NL" sz="3200" dirty="0">
                <a:solidFill>
                  <a:srgbClr val="AE3026"/>
                </a:solidFill>
                <a:latin typeface="Cambria" panose="02040503050406030204" pitchFamily="18" charset="0"/>
              </a:rPr>
              <a:t>Alleen de allerrijkste mensen mochten hiervoor stemmen!</a:t>
            </a:r>
          </a:p>
        </p:txBody>
      </p:sp>
    </p:spTree>
    <p:extLst>
      <p:ext uri="{BB962C8B-B14F-4D97-AF65-F5344CB8AC3E}">
        <p14:creationId xmlns:p14="http://schemas.microsoft.com/office/powerpoint/2010/main" val="369608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24BC5617-89CD-B80A-6271-5505DB36FC30}"/>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pic>
        <p:nvPicPr>
          <p:cNvPr id="29" name="Afbeelding 28" descr="Afbeelding met tekening&#10;&#10;Automatisch gegenereerde beschrijving">
            <a:extLst>
              <a:ext uri="{FF2B5EF4-FFF2-40B4-BE49-F238E27FC236}">
                <a16:creationId xmlns:a16="http://schemas.microsoft.com/office/drawing/2014/main" id="{00FF1DD3-1BD2-FF52-C6AF-42F230722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38" name="Tekstvak 37">
            <a:extLst>
              <a:ext uri="{FF2B5EF4-FFF2-40B4-BE49-F238E27FC236}">
                <a16:creationId xmlns:a16="http://schemas.microsoft.com/office/drawing/2014/main" id="{A40ADFC8-F695-EE68-CCE9-DF75F304CEAB}"/>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39" name="Freeform 7">
            <a:extLst>
              <a:ext uri="{FF2B5EF4-FFF2-40B4-BE49-F238E27FC236}">
                <a16:creationId xmlns:a16="http://schemas.microsoft.com/office/drawing/2014/main" id="{C303DB28-A3D6-D489-935B-8B44C3F6CBA5}"/>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sp>
        <p:nvSpPr>
          <p:cNvPr id="40" name="Rechthoek 39">
            <a:extLst>
              <a:ext uri="{FF2B5EF4-FFF2-40B4-BE49-F238E27FC236}">
                <a16:creationId xmlns:a16="http://schemas.microsoft.com/office/drawing/2014/main" id="{B96B5977-B814-3D5B-EA0E-C2013D1A034B}"/>
              </a:ext>
            </a:extLst>
          </p:cNvPr>
          <p:cNvSpPr/>
          <p:nvPr/>
        </p:nvSpPr>
        <p:spPr>
          <a:xfrm>
            <a:off x="1447800" y="1181100"/>
            <a:ext cx="13030200" cy="1198993"/>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kstvak 40">
            <a:extLst>
              <a:ext uri="{FF2B5EF4-FFF2-40B4-BE49-F238E27FC236}">
                <a16:creationId xmlns:a16="http://schemas.microsoft.com/office/drawing/2014/main" id="{EE435868-D1A9-50D9-BA2D-B80B4D593E27}"/>
              </a:ext>
            </a:extLst>
          </p:cNvPr>
          <p:cNvSpPr txBox="1"/>
          <p:nvPr/>
        </p:nvSpPr>
        <p:spPr>
          <a:xfrm>
            <a:off x="2133600" y="1371600"/>
            <a:ext cx="13258800"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4: In welke wijk werd Caesar geboren?</a:t>
            </a:r>
          </a:p>
          <a:p>
            <a:endParaRPr lang="nl-NL" sz="4000" dirty="0">
              <a:solidFill>
                <a:schemeClr val="bg1"/>
              </a:solidFill>
              <a:latin typeface="Cambria" panose="02040503050406030204" pitchFamily="18" charset="0"/>
            </a:endParaRPr>
          </a:p>
        </p:txBody>
      </p:sp>
      <p:sp>
        <p:nvSpPr>
          <p:cNvPr id="42" name="Freeform 5">
            <a:extLst>
              <a:ext uri="{FF2B5EF4-FFF2-40B4-BE49-F238E27FC236}">
                <a16:creationId xmlns:a16="http://schemas.microsoft.com/office/drawing/2014/main" id="{ED953FC0-37B3-03B4-3D69-B857EBC89CE4}"/>
              </a:ext>
            </a:extLst>
          </p:cNvPr>
          <p:cNvSpPr/>
          <p:nvPr/>
        </p:nvSpPr>
        <p:spPr>
          <a:xfrm>
            <a:off x="2315783" y="216941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4"/>
            <a:stretch>
              <a:fillRect r="-207620"/>
            </a:stretch>
          </a:blipFill>
        </p:spPr>
        <p:txBody>
          <a:bodyPr/>
          <a:lstStyle/>
          <a:p>
            <a:endParaRPr lang="nl-NL"/>
          </a:p>
        </p:txBody>
      </p:sp>
      <p:sp>
        <p:nvSpPr>
          <p:cNvPr id="43" name="Freeform 6">
            <a:extLst>
              <a:ext uri="{FF2B5EF4-FFF2-40B4-BE49-F238E27FC236}">
                <a16:creationId xmlns:a16="http://schemas.microsoft.com/office/drawing/2014/main" id="{9D2FC2B8-5FEA-656B-FD22-6DA065351E40}"/>
              </a:ext>
            </a:extLst>
          </p:cNvPr>
          <p:cNvSpPr/>
          <p:nvPr/>
        </p:nvSpPr>
        <p:spPr>
          <a:xfrm rot="761983">
            <a:off x="9489709" y="3392851"/>
            <a:ext cx="5373426" cy="6813056"/>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4"/>
            <a:stretch>
              <a:fillRect l="-151246"/>
            </a:stretch>
          </a:blipFill>
        </p:spPr>
        <p:txBody>
          <a:bodyPr/>
          <a:lstStyle/>
          <a:p>
            <a:endParaRPr lang="nl-NL"/>
          </a:p>
        </p:txBody>
      </p:sp>
      <p:sp>
        <p:nvSpPr>
          <p:cNvPr id="44" name="Tekstvak 43">
            <a:extLst>
              <a:ext uri="{FF2B5EF4-FFF2-40B4-BE49-F238E27FC236}">
                <a16:creationId xmlns:a16="http://schemas.microsoft.com/office/drawing/2014/main" id="{AF053206-4800-9C35-052B-32C30877AA07}"/>
              </a:ext>
            </a:extLst>
          </p:cNvPr>
          <p:cNvSpPr txBox="1"/>
          <p:nvPr/>
        </p:nvSpPr>
        <p:spPr>
          <a:xfrm>
            <a:off x="7961771" y="5143500"/>
            <a:ext cx="1689540" cy="707886"/>
          </a:xfrm>
          <a:prstGeom prst="rect">
            <a:avLst/>
          </a:prstGeom>
          <a:noFill/>
        </p:spPr>
        <p:txBody>
          <a:bodyPr wrap="square" rtlCol="0">
            <a:spAutoFit/>
          </a:bodyPr>
          <a:lstStyle/>
          <a:p>
            <a:r>
              <a:rPr lang="nl-NL" sz="4000">
                <a:solidFill>
                  <a:srgbClr val="AE3026"/>
                </a:solidFill>
                <a:latin typeface="Cambria" panose="02040503050406030204" pitchFamily="18" charset="0"/>
              </a:rPr>
              <a:t>of</a:t>
            </a:r>
          </a:p>
        </p:txBody>
      </p:sp>
      <p:sp>
        <p:nvSpPr>
          <p:cNvPr id="45" name="Rechthoek 44">
            <a:extLst>
              <a:ext uri="{FF2B5EF4-FFF2-40B4-BE49-F238E27FC236}">
                <a16:creationId xmlns:a16="http://schemas.microsoft.com/office/drawing/2014/main" id="{FCDAAC5A-8423-F350-6395-BC7488F5BE20}"/>
              </a:ext>
            </a:extLst>
          </p:cNvPr>
          <p:cNvSpPr/>
          <p:nvPr/>
        </p:nvSpPr>
        <p:spPr>
          <a:xfrm>
            <a:off x="11298301" y="7109879"/>
            <a:ext cx="3179699"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Tekstvak 45">
            <a:extLst>
              <a:ext uri="{FF2B5EF4-FFF2-40B4-BE49-F238E27FC236}">
                <a16:creationId xmlns:a16="http://schemas.microsoft.com/office/drawing/2014/main" id="{ADA8CCE5-E467-3486-760E-16F3391D5854}"/>
              </a:ext>
            </a:extLst>
          </p:cNvPr>
          <p:cNvSpPr txBox="1"/>
          <p:nvPr/>
        </p:nvSpPr>
        <p:spPr>
          <a:xfrm>
            <a:off x="11298301" y="7205129"/>
            <a:ext cx="3179699" cy="707886"/>
          </a:xfrm>
          <a:prstGeom prst="rect">
            <a:avLst/>
          </a:prstGeom>
          <a:noFill/>
        </p:spPr>
        <p:txBody>
          <a:bodyPr wrap="square" lIns="91440" tIns="45720" rIns="91440" bIns="45720" rtlCol="0" anchor="t">
            <a:spAutoFit/>
          </a:bodyPr>
          <a:lstStyle/>
          <a:p>
            <a:pPr algn="ctr"/>
            <a:r>
              <a:rPr lang="nl-NL" sz="4000" dirty="0">
                <a:solidFill>
                  <a:schemeClr val="bg1"/>
                </a:solidFill>
                <a:latin typeface="Cambria"/>
                <a:ea typeface="Cambria"/>
              </a:rPr>
              <a:t>Osdorp</a:t>
            </a:r>
            <a:endParaRPr lang="en-US" dirty="0"/>
          </a:p>
        </p:txBody>
      </p:sp>
      <p:sp>
        <p:nvSpPr>
          <p:cNvPr id="47" name="Rechthoek 46">
            <a:extLst>
              <a:ext uri="{FF2B5EF4-FFF2-40B4-BE49-F238E27FC236}">
                <a16:creationId xmlns:a16="http://schemas.microsoft.com/office/drawing/2014/main" id="{FC3B2663-39CC-861F-4121-33CC79E3B3B1}"/>
              </a:ext>
            </a:extLst>
          </p:cNvPr>
          <p:cNvSpPr/>
          <p:nvPr/>
        </p:nvSpPr>
        <p:spPr>
          <a:xfrm>
            <a:off x="2133600" y="7109879"/>
            <a:ext cx="2557082"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Tekstvak 47">
            <a:extLst>
              <a:ext uri="{FF2B5EF4-FFF2-40B4-BE49-F238E27FC236}">
                <a16:creationId xmlns:a16="http://schemas.microsoft.com/office/drawing/2014/main" id="{E8AA250F-F309-FA3C-BE96-5B94A48016AE}"/>
              </a:ext>
            </a:extLst>
          </p:cNvPr>
          <p:cNvSpPr txBox="1"/>
          <p:nvPr/>
        </p:nvSpPr>
        <p:spPr>
          <a:xfrm>
            <a:off x="2069302" y="7205129"/>
            <a:ext cx="2621977" cy="707886"/>
          </a:xfrm>
          <a:prstGeom prst="rect">
            <a:avLst/>
          </a:prstGeom>
          <a:noFill/>
        </p:spPr>
        <p:txBody>
          <a:bodyPr wrap="square" lIns="91440" tIns="45720" rIns="91440" bIns="45720" rtlCol="0" anchor="t">
            <a:spAutoFit/>
          </a:bodyPr>
          <a:lstStyle/>
          <a:p>
            <a:pPr algn="ctr"/>
            <a:r>
              <a:rPr lang="nl-NL" sz="4000" dirty="0" err="1">
                <a:solidFill>
                  <a:schemeClr val="bg1"/>
                </a:solidFill>
                <a:latin typeface="Cambria"/>
              </a:rPr>
              <a:t>Subura</a:t>
            </a:r>
            <a:endParaRPr lang="nl-NL" sz="4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257950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hthoek 22">
            <a:extLst>
              <a:ext uri="{FF2B5EF4-FFF2-40B4-BE49-F238E27FC236}">
                <a16:creationId xmlns:a16="http://schemas.microsoft.com/office/drawing/2014/main" id="{65732537-5C79-6E7C-A3F2-5C19828EBD90}"/>
              </a:ext>
            </a:extLst>
          </p:cNvPr>
          <p:cNvSpPr/>
          <p:nvPr/>
        </p:nvSpPr>
        <p:spPr>
          <a:xfrm>
            <a:off x="0" y="487966"/>
            <a:ext cx="12146741" cy="2865675"/>
          </a:xfrm>
          <a:prstGeom prst="rect">
            <a:avLst/>
          </a:prstGeom>
          <a:solidFill>
            <a:srgbClr val="AE3026"/>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55462847-B19E-189F-3DEE-85B4F7486180}"/>
              </a:ext>
            </a:extLst>
          </p:cNvPr>
          <p:cNvSpPr/>
          <p:nvPr/>
        </p:nvSpPr>
        <p:spPr>
          <a:xfrm>
            <a:off x="4625491" y="3710662"/>
            <a:ext cx="12146741" cy="2865675"/>
          </a:xfrm>
          <a:prstGeom prst="rect">
            <a:avLst/>
          </a:prstGeom>
          <a:solidFill>
            <a:srgbClr val="AE3026"/>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7C37EA9D-54E0-2AAA-642A-EBB8B0B597CF}"/>
              </a:ext>
            </a:extLst>
          </p:cNvPr>
          <p:cNvSpPr/>
          <p:nvPr/>
        </p:nvSpPr>
        <p:spPr>
          <a:xfrm>
            <a:off x="-2062" y="6933358"/>
            <a:ext cx="12146741" cy="2865675"/>
          </a:xfrm>
          <a:prstGeom prst="rect">
            <a:avLst/>
          </a:prstGeom>
          <a:solidFill>
            <a:srgbClr val="AE3026"/>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Freeform 3">
            <a:extLst>
              <a:ext uri="{FF2B5EF4-FFF2-40B4-BE49-F238E27FC236}">
                <a16:creationId xmlns:a16="http://schemas.microsoft.com/office/drawing/2014/main" id="{B4A55AFE-6A77-8CDD-7392-02550706C48B}"/>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6" name="Freeform 7">
            <a:extLst>
              <a:ext uri="{FF2B5EF4-FFF2-40B4-BE49-F238E27FC236}">
                <a16:creationId xmlns:a16="http://schemas.microsoft.com/office/drawing/2014/main" id="{FE39C262-5DF9-A3F5-28D4-0F3F470A9719}"/>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pic>
        <p:nvPicPr>
          <p:cNvPr id="13" name="Afbeelding 12" descr="Afbeelding met tekening&#10;&#10;Automatisch gegenereerde beschrijving">
            <a:extLst>
              <a:ext uri="{FF2B5EF4-FFF2-40B4-BE49-F238E27FC236}">
                <a16:creationId xmlns:a16="http://schemas.microsoft.com/office/drawing/2014/main" id="{521879EE-A04D-B71A-3A98-28B8A2642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14" name="Tekstvak 13">
            <a:extLst>
              <a:ext uri="{FF2B5EF4-FFF2-40B4-BE49-F238E27FC236}">
                <a16:creationId xmlns:a16="http://schemas.microsoft.com/office/drawing/2014/main" id="{A01E1611-2FB9-F8C4-D149-6FB9BE6AC624}"/>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pic>
        <p:nvPicPr>
          <p:cNvPr id="18" name="Afbeelding 17" descr="Afbeelding met standbeeld, Artefact, museum, Gravering&#10;&#10;Automatisch gegenereerde beschrijving">
            <a:extLst>
              <a:ext uri="{FF2B5EF4-FFF2-40B4-BE49-F238E27FC236}">
                <a16:creationId xmlns:a16="http://schemas.microsoft.com/office/drawing/2014/main" id="{D1F8AB62-71B3-292D-D62F-AE6F600CB480}"/>
              </a:ext>
            </a:extLst>
          </p:cNvPr>
          <p:cNvPicPr>
            <a:picLocks noChangeAspect="1"/>
          </p:cNvPicPr>
          <p:nvPr/>
        </p:nvPicPr>
        <p:blipFill rotWithShape="1">
          <a:blip r:embed="rId5">
            <a:extLst>
              <a:ext uri="{28A0092B-C50C-407E-A947-70E740481C1C}">
                <a14:useLocalDpi xmlns:a14="http://schemas.microsoft.com/office/drawing/2010/main" val="0"/>
              </a:ext>
            </a:extLst>
          </a:blip>
          <a:srcRect b="25001"/>
          <a:stretch/>
        </p:blipFill>
        <p:spPr>
          <a:xfrm>
            <a:off x="9352481" y="6634086"/>
            <a:ext cx="2692759" cy="3121097"/>
          </a:xfrm>
          <a:prstGeom prst="rect">
            <a:avLst/>
          </a:prstGeom>
        </p:spPr>
      </p:pic>
      <p:pic>
        <p:nvPicPr>
          <p:cNvPr id="2052" name="Picture 4" descr="Asterix Julius Caesar Logo PNG Vector (EPS) Free Download">
            <a:extLst>
              <a:ext uri="{FF2B5EF4-FFF2-40B4-BE49-F238E27FC236}">
                <a16:creationId xmlns:a16="http://schemas.microsoft.com/office/drawing/2014/main" id="{5105B136-17DB-E822-0D72-5C0B794F1A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627" y="47736"/>
            <a:ext cx="3346838" cy="3268745"/>
          </a:xfrm>
          <a:prstGeom prst="rect">
            <a:avLst/>
          </a:prstGeom>
          <a:noFill/>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C5071C8D-9DA0-9FA2-B1B1-47361CAA19EA}"/>
              </a:ext>
            </a:extLst>
          </p:cNvPr>
          <p:cNvSpPr txBox="1"/>
          <p:nvPr/>
        </p:nvSpPr>
        <p:spPr>
          <a:xfrm>
            <a:off x="654389" y="1682108"/>
            <a:ext cx="4455248" cy="523220"/>
          </a:xfrm>
          <a:prstGeom prst="rect">
            <a:avLst/>
          </a:prstGeom>
          <a:noFill/>
        </p:spPr>
        <p:txBody>
          <a:bodyPr wrap="square" rtlCol="0">
            <a:spAutoFit/>
          </a:bodyPr>
          <a:lstStyle/>
          <a:p>
            <a:r>
              <a:rPr lang="nl-NL" sz="2800" dirty="0">
                <a:solidFill>
                  <a:schemeClr val="bg1"/>
                </a:solidFill>
                <a:latin typeface="Cambria" panose="02040503050406030204" pitchFamily="18" charset="0"/>
              </a:rPr>
              <a:t>Bijvoorbeeld als cartoon…</a:t>
            </a:r>
          </a:p>
        </p:txBody>
      </p:sp>
      <p:sp>
        <p:nvSpPr>
          <p:cNvPr id="21" name="Tekstvak 20">
            <a:extLst>
              <a:ext uri="{FF2B5EF4-FFF2-40B4-BE49-F238E27FC236}">
                <a16:creationId xmlns:a16="http://schemas.microsoft.com/office/drawing/2014/main" id="{89A7D700-CEE2-D4E3-89DE-EC06BC5F8495}"/>
              </a:ext>
            </a:extLst>
          </p:cNvPr>
          <p:cNvSpPr txBox="1"/>
          <p:nvPr/>
        </p:nvSpPr>
        <p:spPr>
          <a:xfrm>
            <a:off x="5691266" y="4881889"/>
            <a:ext cx="9190892" cy="523220"/>
          </a:xfrm>
          <a:prstGeom prst="rect">
            <a:avLst/>
          </a:prstGeom>
          <a:noFill/>
        </p:spPr>
        <p:txBody>
          <a:bodyPr wrap="square">
            <a:spAutoFit/>
          </a:bodyPr>
          <a:lstStyle/>
          <a:p>
            <a:r>
              <a:rPr lang="nl-NL" sz="2800" dirty="0">
                <a:solidFill>
                  <a:schemeClr val="bg1"/>
                </a:solidFill>
                <a:latin typeface="Cambria" panose="02040503050406030204" pitchFamily="18" charset="0"/>
              </a:rPr>
              <a:t>…of in een televisieprogramma…</a:t>
            </a:r>
          </a:p>
        </p:txBody>
      </p:sp>
      <p:sp>
        <p:nvSpPr>
          <p:cNvPr id="22" name="Tekstvak 21">
            <a:extLst>
              <a:ext uri="{FF2B5EF4-FFF2-40B4-BE49-F238E27FC236}">
                <a16:creationId xmlns:a16="http://schemas.microsoft.com/office/drawing/2014/main" id="{59FC0F0D-FE68-24DB-FBF9-F6594722C46D}"/>
              </a:ext>
            </a:extLst>
          </p:cNvPr>
          <p:cNvSpPr txBox="1"/>
          <p:nvPr/>
        </p:nvSpPr>
        <p:spPr>
          <a:xfrm>
            <a:off x="654389" y="7889141"/>
            <a:ext cx="6841547" cy="954107"/>
          </a:xfrm>
          <a:prstGeom prst="rect">
            <a:avLst/>
          </a:prstGeom>
          <a:noFill/>
        </p:spPr>
        <p:txBody>
          <a:bodyPr wrap="square">
            <a:spAutoFit/>
          </a:bodyPr>
          <a:lstStyle/>
          <a:p>
            <a:r>
              <a:rPr lang="nl-NL" sz="2800" dirty="0">
                <a:solidFill>
                  <a:schemeClr val="bg1"/>
                </a:solidFill>
                <a:latin typeface="Cambria" panose="02040503050406030204" pitchFamily="18" charset="0"/>
              </a:rPr>
              <a:t>…of je kunt hem komen bekijken in een museum, zoals jullie komen doen!</a:t>
            </a:r>
          </a:p>
        </p:txBody>
      </p:sp>
      <p:pic>
        <p:nvPicPr>
          <p:cNvPr id="26" name="Afbeelding 25" descr="Afbeelding met tekening, kleding, schoeisel, Dans&#10;&#10;Automatisch gegenereerde beschrijving">
            <a:extLst>
              <a:ext uri="{FF2B5EF4-FFF2-40B4-BE49-F238E27FC236}">
                <a16:creationId xmlns:a16="http://schemas.microsoft.com/office/drawing/2014/main" id="{C037F752-0A3C-367D-4267-709F5B834E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637" y="47736"/>
            <a:ext cx="1960616" cy="3254219"/>
          </a:xfrm>
          <a:prstGeom prst="rect">
            <a:avLst/>
          </a:prstGeom>
        </p:spPr>
      </p:pic>
      <p:pic>
        <p:nvPicPr>
          <p:cNvPr id="34" name="Afbeelding 33" descr="Afbeelding met kleding, persoon, Menselijk gezicht, Kostuumdesign&#10;&#10;Automatisch gegenereerde beschrijving">
            <a:extLst>
              <a:ext uri="{FF2B5EF4-FFF2-40B4-BE49-F238E27FC236}">
                <a16:creationId xmlns:a16="http://schemas.microsoft.com/office/drawing/2014/main" id="{B55A80D7-AC30-7005-DD90-052F2CA7E409}"/>
              </a:ext>
            </a:extLst>
          </p:cNvPr>
          <p:cNvPicPr>
            <a:picLocks noChangeAspect="1"/>
          </p:cNvPicPr>
          <p:nvPr/>
        </p:nvPicPr>
        <p:blipFill rotWithShape="1">
          <a:blip r:embed="rId8">
            <a:extLst>
              <a:ext uri="{28A0092B-C50C-407E-A947-70E740481C1C}">
                <a14:useLocalDpi xmlns:a14="http://schemas.microsoft.com/office/drawing/2010/main" val="0"/>
              </a:ext>
            </a:extLst>
          </a:blip>
          <a:srcRect b="22137"/>
          <a:stretch/>
        </p:blipFill>
        <p:spPr>
          <a:xfrm>
            <a:off x="12969167" y="2780900"/>
            <a:ext cx="3209787" cy="37569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6B886D47-A316-7EF3-F44C-702714585027}"/>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pic>
        <p:nvPicPr>
          <p:cNvPr id="3" name="Afbeelding 2" descr="Afbeelding met tekening&#10;&#10;Automatisch gegenereerde beschrijving">
            <a:extLst>
              <a:ext uri="{FF2B5EF4-FFF2-40B4-BE49-F238E27FC236}">
                <a16:creationId xmlns:a16="http://schemas.microsoft.com/office/drawing/2014/main" id="{77C1E70E-298E-DF61-8E43-DE8EE7899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4" name="Tekstvak 3">
            <a:extLst>
              <a:ext uri="{FF2B5EF4-FFF2-40B4-BE49-F238E27FC236}">
                <a16:creationId xmlns:a16="http://schemas.microsoft.com/office/drawing/2014/main" id="{BB1E2946-BD3C-D364-6C67-DAC1637734CB}"/>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5" name="Freeform 7">
            <a:extLst>
              <a:ext uri="{FF2B5EF4-FFF2-40B4-BE49-F238E27FC236}">
                <a16:creationId xmlns:a16="http://schemas.microsoft.com/office/drawing/2014/main" id="{014D7BB0-4BD6-2616-6E7F-A1A8F180347F}"/>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sp>
        <p:nvSpPr>
          <p:cNvPr id="6" name="Rechthoek 5">
            <a:extLst>
              <a:ext uri="{FF2B5EF4-FFF2-40B4-BE49-F238E27FC236}">
                <a16:creationId xmlns:a16="http://schemas.microsoft.com/office/drawing/2014/main" id="{2B09970C-CCAE-1EBE-897B-B2B0FEFA6B52}"/>
              </a:ext>
            </a:extLst>
          </p:cNvPr>
          <p:cNvSpPr/>
          <p:nvPr/>
        </p:nvSpPr>
        <p:spPr>
          <a:xfrm>
            <a:off x="1447800" y="1181100"/>
            <a:ext cx="13030200" cy="1198993"/>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B0B88715-DC5B-6131-1BB8-AF6EB49D4B1A}"/>
              </a:ext>
            </a:extLst>
          </p:cNvPr>
          <p:cNvSpPr txBox="1"/>
          <p:nvPr/>
        </p:nvSpPr>
        <p:spPr>
          <a:xfrm>
            <a:off x="2133600" y="1371600"/>
            <a:ext cx="13258800"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4: In welke wijk werd Caesar geboren?</a:t>
            </a:r>
          </a:p>
          <a:p>
            <a:endParaRPr lang="nl-NL" sz="4000" dirty="0">
              <a:solidFill>
                <a:schemeClr val="bg1"/>
              </a:solidFill>
              <a:latin typeface="Cambria" panose="02040503050406030204" pitchFamily="18" charset="0"/>
            </a:endParaRPr>
          </a:p>
        </p:txBody>
      </p:sp>
      <p:sp>
        <p:nvSpPr>
          <p:cNvPr id="9" name="Freeform 6">
            <a:extLst>
              <a:ext uri="{FF2B5EF4-FFF2-40B4-BE49-F238E27FC236}">
                <a16:creationId xmlns:a16="http://schemas.microsoft.com/office/drawing/2014/main" id="{89E06A8C-1784-4BEC-1802-BB4BA650BEC4}"/>
              </a:ext>
            </a:extLst>
          </p:cNvPr>
          <p:cNvSpPr/>
          <p:nvPr/>
        </p:nvSpPr>
        <p:spPr>
          <a:xfrm rot="761983">
            <a:off x="9489709" y="3392851"/>
            <a:ext cx="5373426" cy="6813056"/>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4"/>
            <a:stretch>
              <a:fillRect l="-151246"/>
            </a:stretch>
          </a:blipFill>
        </p:spPr>
        <p:txBody>
          <a:bodyPr/>
          <a:lstStyle/>
          <a:p>
            <a:endParaRPr lang="nl-NL"/>
          </a:p>
        </p:txBody>
      </p:sp>
      <p:sp>
        <p:nvSpPr>
          <p:cNvPr id="10" name="Tekstvak 9">
            <a:extLst>
              <a:ext uri="{FF2B5EF4-FFF2-40B4-BE49-F238E27FC236}">
                <a16:creationId xmlns:a16="http://schemas.microsoft.com/office/drawing/2014/main" id="{50A8230A-4960-2395-0FED-097A03251932}"/>
              </a:ext>
            </a:extLst>
          </p:cNvPr>
          <p:cNvSpPr txBox="1"/>
          <p:nvPr/>
        </p:nvSpPr>
        <p:spPr>
          <a:xfrm>
            <a:off x="7961771" y="5143500"/>
            <a:ext cx="1689540" cy="707886"/>
          </a:xfrm>
          <a:prstGeom prst="rect">
            <a:avLst/>
          </a:prstGeom>
          <a:noFill/>
        </p:spPr>
        <p:txBody>
          <a:bodyPr wrap="square" rtlCol="0">
            <a:spAutoFit/>
          </a:bodyPr>
          <a:lstStyle/>
          <a:p>
            <a:r>
              <a:rPr lang="nl-NL" sz="4000">
                <a:solidFill>
                  <a:srgbClr val="AE3026"/>
                </a:solidFill>
                <a:latin typeface="Cambria" panose="02040503050406030204" pitchFamily="18" charset="0"/>
              </a:rPr>
              <a:t>of</a:t>
            </a:r>
          </a:p>
        </p:txBody>
      </p:sp>
      <p:sp>
        <p:nvSpPr>
          <p:cNvPr id="11" name="Rechthoek 10">
            <a:extLst>
              <a:ext uri="{FF2B5EF4-FFF2-40B4-BE49-F238E27FC236}">
                <a16:creationId xmlns:a16="http://schemas.microsoft.com/office/drawing/2014/main" id="{18D47D52-9A60-41B5-E505-F15E64ADF67B}"/>
              </a:ext>
            </a:extLst>
          </p:cNvPr>
          <p:cNvSpPr/>
          <p:nvPr/>
        </p:nvSpPr>
        <p:spPr>
          <a:xfrm>
            <a:off x="11298301" y="7109879"/>
            <a:ext cx="3179699"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43F44790-FBD3-1FDC-FEA9-9BC4E835AFA9}"/>
              </a:ext>
            </a:extLst>
          </p:cNvPr>
          <p:cNvSpPr txBox="1"/>
          <p:nvPr/>
        </p:nvSpPr>
        <p:spPr>
          <a:xfrm>
            <a:off x="11298301" y="7205129"/>
            <a:ext cx="3179699" cy="707886"/>
          </a:xfrm>
          <a:prstGeom prst="rect">
            <a:avLst/>
          </a:prstGeom>
          <a:noFill/>
        </p:spPr>
        <p:txBody>
          <a:bodyPr wrap="square" lIns="91440" tIns="45720" rIns="91440" bIns="45720" rtlCol="0" anchor="t">
            <a:spAutoFit/>
          </a:bodyPr>
          <a:lstStyle/>
          <a:p>
            <a:pPr algn="ctr"/>
            <a:r>
              <a:rPr lang="nl-NL" sz="4000" dirty="0">
                <a:solidFill>
                  <a:schemeClr val="bg1"/>
                </a:solidFill>
                <a:latin typeface="Cambria"/>
                <a:ea typeface="Cambria"/>
              </a:rPr>
              <a:t>Osdorp</a:t>
            </a:r>
            <a:endParaRPr lang="en-US" dirty="0"/>
          </a:p>
        </p:txBody>
      </p:sp>
      <p:sp>
        <p:nvSpPr>
          <p:cNvPr id="14" name="Tekstvak 13">
            <a:extLst>
              <a:ext uri="{FF2B5EF4-FFF2-40B4-BE49-F238E27FC236}">
                <a16:creationId xmlns:a16="http://schemas.microsoft.com/office/drawing/2014/main" id="{6252D5F9-3448-96A5-7FBA-1F8681E2FB0D}"/>
              </a:ext>
            </a:extLst>
          </p:cNvPr>
          <p:cNvSpPr txBox="1"/>
          <p:nvPr/>
        </p:nvSpPr>
        <p:spPr>
          <a:xfrm>
            <a:off x="2069302" y="7205129"/>
            <a:ext cx="2621977" cy="707886"/>
          </a:xfrm>
          <a:prstGeom prst="rect">
            <a:avLst/>
          </a:prstGeom>
          <a:noFill/>
        </p:spPr>
        <p:txBody>
          <a:bodyPr wrap="square" lIns="91440" tIns="45720" rIns="91440" bIns="45720" rtlCol="0" anchor="t">
            <a:spAutoFit/>
          </a:bodyPr>
          <a:lstStyle/>
          <a:p>
            <a:pPr algn="ctr"/>
            <a:r>
              <a:rPr lang="nl-NL" sz="4000" dirty="0">
                <a:solidFill>
                  <a:schemeClr val="bg1"/>
                </a:solidFill>
                <a:latin typeface="Cambria"/>
              </a:rPr>
              <a:t>Frankrijk</a:t>
            </a:r>
            <a:endParaRPr lang="nl-NL" sz="4000" dirty="0">
              <a:solidFill>
                <a:schemeClr val="bg1"/>
              </a:solidFill>
              <a:latin typeface="Cambria" panose="02040503050406030204" pitchFamily="18" charset="0"/>
            </a:endParaRPr>
          </a:p>
        </p:txBody>
      </p:sp>
      <p:sp>
        <p:nvSpPr>
          <p:cNvPr id="15" name="Freeform 5">
            <a:extLst>
              <a:ext uri="{FF2B5EF4-FFF2-40B4-BE49-F238E27FC236}">
                <a16:creationId xmlns:a16="http://schemas.microsoft.com/office/drawing/2014/main" id="{3E7B2F00-6F3B-CF3F-9BBF-C25A2D443D07}"/>
              </a:ext>
            </a:extLst>
          </p:cNvPr>
          <p:cNvSpPr/>
          <p:nvPr/>
        </p:nvSpPr>
        <p:spPr>
          <a:xfrm>
            <a:off x="2315783" y="750277"/>
            <a:ext cx="4180161" cy="6656841"/>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4"/>
            <a:stretch>
              <a:fillRect r="-207620"/>
            </a:stretch>
          </a:blipFill>
        </p:spPr>
        <p:txBody>
          <a:bodyPr/>
          <a:lstStyle/>
          <a:p>
            <a:endParaRPr lang="nl-NL" dirty="0"/>
          </a:p>
        </p:txBody>
      </p:sp>
      <p:sp>
        <p:nvSpPr>
          <p:cNvPr id="16" name="Rechthoek 15">
            <a:extLst>
              <a:ext uri="{FF2B5EF4-FFF2-40B4-BE49-F238E27FC236}">
                <a16:creationId xmlns:a16="http://schemas.microsoft.com/office/drawing/2014/main" id="{A3E4BB90-19F8-AF33-A1F2-C7F5593A1B4B}"/>
              </a:ext>
            </a:extLst>
          </p:cNvPr>
          <p:cNvSpPr/>
          <p:nvPr/>
        </p:nvSpPr>
        <p:spPr>
          <a:xfrm>
            <a:off x="2066090" y="7029220"/>
            <a:ext cx="3196336" cy="883796"/>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0E662915-C748-541B-9FF1-7E85058CF2B2}"/>
              </a:ext>
            </a:extLst>
          </p:cNvPr>
          <p:cNvSpPr txBox="1"/>
          <p:nvPr/>
        </p:nvSpPr>
        <p:spPr>
          <a:xfrm>
            <a:off x="2066090" y="7080349"/>
            <a:ext cx="3196336" cy="769441"/>
          </a:xfrm>
          <a:prstGeom prst="rect">
            <a:avLst/>
          </a:prstGeom>
          <a:noFill/>
        </p:spPr>
        <p:txBody>
          <a:bodyPr wrap="square" lIns="91440" tIns="45720" rIns="91440" bIns="45720" rtlCol="0" anchor="t">
            <a:spAutoFit/>
          </a:bodyPr>
          <a:lstStyle/>
          <a:p>
            <a:pPr algn="ctr"/>
            <a:r>
              <a:rPr lang="nl-NL" sz="4400" dirty="0" err="1">
                <a:solidFill>
                  <a:schemeClr val="bg1"/>
                </a:solidFill>
                <a:latin typeface="Cambria"/>
              </a:rPr>
              <a:t>Subura</a:t>
            </a:r>
            <a:endParaRPr lang="nl-NL" sz="44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3327284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CF0761D-4156-D0A9-2B1B-B8C3A0B63006}"/>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pic>
        <p:nvPicPr>
          <p:cNvPr id="3" name="Afbeelding 2" descr="Afbeelding met tekening&#10;&#10;Automatisch gegenereerde beschrijving">
            <a:extLst>
              <a:ext uri="{FF2B5EF4-FFF2-40B4-BE49-F238E27FC236}">
                <a16:creationId xmlns:a16="http://schemas.microsoft.com/office/drawing/2014/main" id="{D2FE7E2C-76CA-0A23-0DC0-A31B405BC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4" name="Tekstvak 3">
            <a:extLst>
              <a:ext uri="{FF2B5EF4-FFF2-40B4-BE49-F238E27FC236}">
                <a16:creationId xmlns:a16="http://schemas.microsoft.com/office/drawing/2014/main" id="{C5D1B24B-526E-E77D-2D7D-2B2E2431A891}"/>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5" name="Freeform 7">
            <a:extLst>
              <a:ext uri="{FF2B5EF4-FFF2-40B4-BE49-F238E27FC236}">
                <a16:creationId xmlns:a16="http://schemas.microsoft.com/office/drawing/2014/main" id="{90FC3124-3C0F-CC0C-CB77-8CB012C93F7F}"/>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sp>
        <p:nvSpPr>
          <p:cNvPr id="6" name="Rechthoek 5">
            <a:extLst>
              <a:ext uri="{FF2B5EF4-FFF2-40B4-BE49-F238E27FC236}">
                <a16:creationId xmlns:a16="http://schemas.microsoft.com/office/drawing/2014/main" id="{81BAEA10-F7C5-4701-7D4F-9E249472DBB1}"/>
              </a:ext>
            </a:extLst>
          </p:cNvPr>
          <p:cNvSpPr/>
          <p:nvPr/>
        </p:nvSpPr>
        <p:spPr>
          <a:xfrm>
            <a:off x="1447800" y="1181099"/>
            <a:ext cx="13030200" cy="1123635"/>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4A5B5728-2370-7E48-C0CD-B6A22AA82C22}"/>
              </a:ext>
            </a:extLst>
          </p:cNvPr>
          <p:cNvSpPr txBox="1"/>
          <p:nvPr/>
        </p:nvSpPr>
        <p:spPr>
          <a:xfrm>
            <a:off x="2133600" y="1371600"/>
            <a:ext cx="13258800" cy="707886"/>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5: Welk gebied veroverde Caesar?</a:t>
            </a:r>
          </a:p>
        </p:txBody>
      </p:sp>
      <p:sp>
        <p:nvSpPr>
          <p:cNvPr id="22" name="Rechthoek 21">
            <a:extLst>
              <a:ext uri="{FF2B5EF4-FFF2-40B4-BE49-F238E27FC236}">
                <a16:creationId xmlns:a16="http://schemas.microsoft.com/office/drawing/2014/main" id="{3C0D44A1-DB41-E245-8539-E02C42E51F0A}"/>
              </a:ext>
            </a:extLst>
          </p:cNvPr>
          <p:cNvSpPr/>
          <p:nvPr/>
        </p:nvSpPr>
        <p:spPr>
          <a:xfrm>
            <a:off x="9048307" y="5372100"/>
            <a:ext cx="503637" cy="34877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3A30F4FA-D7AA-6B0F-33D1-944C7E7A172B}"/>
              </a:ext>
            </a:extLst>
          </p:cNvPr>
          <p:cNvSpPr/>
          <p:nvPr/>
        </p:nvSpPr>
        <p:spPr>
          <a:xfrm rot="1607340">
            <a:off x="9004824" y="6567626"/>
            <a:ext cx="503637" cy="34877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1D460D1B-B774-639D-E6C3-74DBFA01C804}"/>
              </a:ext>
            </a:extLst>
          </p:cNvPr>
          <p:cNvSpPr txBox="1"/>
          <p:nvPr/>
        </p:nvSpPr>
        <p:spPr>
          <a:xfrm>
            <a:off x="7961771" y="5143500"/>
            <a:ext cx="1689540" cy="707886"/>
          </a:xfrm>
          <a:prstGeom prst="rect">
            <a:avLst/>
          </a:prstGeom>
          <a:noFill/>
        </p:spPr>
        <p:txBody>
          <a:bodyPr wrap="square" rtlCol="0">
            <a:spAutoFit/>
          </a:bodyPr>
          <a:lstStyle/>
          <a:p>
            <a:r>
              <a:rPr lang="nl-NL" sz="4000">
                <a:solidFill>
                  <a:srgbClr val="AE3026"/>
                </a:solidFill>
                <a:latin typeface="Cambria" panose="02040503050406030204" pitchFamily="18" charset="0"/>
              </a:rPr>
              <a:t>of</a:t>
            </a:r>
          </a:p>
        </p:txBody>
      </p:sp>
      <p:sp>
        <p:nvSpPr>
          <p:cNvPr id="11" name="Freeform 5">
            <a:extLst>
              <a:ext uri="{FF2B5EF4-FFF2-40B4-BE49-F238E27FC236}">
                <a16:creationId xmlns:a16="http://schemas.microsoft.com/office/drawing/2014/main" id="{E3BEB068-9EC3-0406-7B85-5E3FAF1F7B47}"/>
              </a:ext>
            </a:extLst>
          </p:cNvPr>
          <p:cNvSpPr/>
          <p:nvPr/>
        </p:nvSpPr>
        <p:spPr>
          <a:xfrm>
            <a:off x="2315783" y="216941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4"/>
            <a:stretch>
              <a:fillRect r="-207620"/>
            </a:stretch>
          </a:blipFill>
        </p:spPr>
        <p:txBody>
          <a:bodyPr/>
          <a:lstStyle/>
          <a:p>
            <a:endParaRPr lang="nl-NL"/>
          </a:p>
        </p:txBody>
      </p:sp>
      <p:sp>
        <p:nvSpPr>
          <p:cNvPr id="14" name="Freeform 6">
            <a:extLst>
              <a:ext uri="{FF2B5EF4-FFF2-40B4-BE49-F238E27FC236}">
                <a16:creationId xmlns:a16="http://schemas.microsoft.com/office/drawing/2014/main" id="{E829E29B-A67B-2C31-14E4-25A7CE85F41A}"/>
              </a:ext>
            </a:extLst>
          </p:cNvPr>
          <p:cNvSpPr/>
          <p:nvPr/>
        </p:nvSpPr>
        <p:spPr>
          <a:xfrm rot="761983">
            <a:off x="9489709" y="3392851"/>
            <a:ext cx="5373426" cy="6813056"/>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4"/>
            <a:stretch>
              <a:fillRect l="-151246"/>
            </a:stretch>
          </a:blipFill>
        </p:spPr>
        <p:txBody>
          <a:bodyPr/>
          <a:lstStyle/>
          <a:p>
            <a:endParaRPr lang="nl-NL"/>
          </a:p>
        </p:txBody>
      </p:sp>
      <p:sp>
        <p:nvSpPr>
          <p:cNvPr id="17" name="Rechthoek 16">
            <a:extLst>
              <a:ext uri="{FF2B5EF4-FFF2-40B4-BE49-F238E27FC236}">
                <a16:creationId xmlns:a16="http://schemas.microsoft.com/office/drawing/2014/main" id="{1F75B49A-9A46-7BD6-6C71-6AC8F3DC184A}"/>
              </a:ext>
            </a:extLst>
          </p:cNvPr>
          <p:cNvSpPr/>
          <p:nvPr/>
        </p:nvSpPr>
        <p:spPr>
          <a:xfrm>
            <a:off x="11310878" y="7179129"/>
            <a:ext cx="3167121" cy="86202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8EEDA0F-3D0A-7509-1BC4-FD02CED6591E}"/>
              </a:ext>
            </a:extLst>
          </p:cNvPr>
          <p:cNvSpPr/>
          <p:nvPr/>
        </p:nvSpPr>
        <p:spPr>
          <a:xfrm>
            <a:off x="2121314" y="7142769"/>
            <a:ext cx="2806286"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6EF52204-CC2B-203C-C0F2-0D02EC321C9C}"/>
              </a:ext>
            </a:extLst>
          </p:cNvPr>
          <p:cNvSpPr txBox="1"/>
          <p:nvPr/>
        </p:nvSpPr>
        <p:spPr>
          <a:xfrm>
            <a:off x="2339379" y="7238019"/>
            <a:ext cx="2982320" cy="707886"/>
          </a:xfrm>
          <a:prstGeom prst="rect">
            <a:avLst/>
          </a:prstGeom>
          <a:noFill/>
        </p:spPr>
        <p:txBody>
          <a:bodyPr wrap="square" rtlCol="0">
            <a:spAutoFit/>
          </a:bodyPr>
          <a:lstStyle/>
          <a:p>
            <a:r>
              <a:rPr lang="nl-NL" sz="4000" dirty="0">
                <a:solidFill>
                  <a:schemeClr val="bg1"/>
                </a:solidFill>
                <a:latin typeface="Cambria" panose="02040503050406030204" pitchFamily="18" charset="0"/>
              </a:rPr>
              <a:t>Frankrijk</a:t>
            </a:r>
          </a:p>
        </p:txBody>
      </p:sp>
      <p:sp>
        <p:nvSpPr>
          <p:cNvPr id="12" name="Tekstvak 11">
            <a:extLst>
              <a:ext uri="{FF2B5EF4-FFF2-40B4-BE49-F238E27FC236}">
                <a16:creationId xmlns:a16="http://schemas.microsoft.com/office/drawing/2014/main" id="{84B55260-EC39-1509-BB76-2DF49009138E}"/>
              </a:ext>
            </a:extLst>
          </p:cNvPr>
          <p:cNvSpPr txBox="1"/>
          <p:nvPr/>
        </p:nvSpPr>
        <p:spPr>
          <a:xfrm>
            <a:off x="11606975" y="7219292"/>
            <a:ext cx="2982320" cy="707886"/>
          </a:xfrm>
          <a:prstGeom prst="rect">
            <a:avLst/>
          </a:prstGeom>
          <a:noFill/>
        </p:spPr>
        <p:txBody>
          <a:bodyPr wrap="square" rtlCol="0">
            <a:spAutoFit/>
          </a:bodyPr>
          <a:lstStyle/>
          <a:p>
            <a:r>
              <a:rPr lang="nl-NL" sz="4000" dirty="0">
                <a:solidFill>
                  <a:schemeClr val="bg1"/>
                </a:solidFill>
                <a:latin typeface="Cambria" panose="02040503050406030204" pitchFamily="18" charset="0"/>
              </a:rPr>
              <a:t>Nederland</a:t>
            </a:r>
          </a:p>
        </p:txBody>
      </p:sp>
    </p:spTree>
    <p:extLst>
      <p:ext uri="{BB962C8B-B14F-4D97-AF65-F5344CB8AC3E}">
        <p14:creationId xmlns:p14="http://schemas.microsoft.com/office/powerpoint/2010/main" val="771583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3623DBA6-C7CF-7265-6801-C94E4ED18EA4}"/>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pic>
        <p:nvPicPr>
          <p:cNvPr id="19" name="Afbeelding 18" descr="Afbeelding met tekening&#10;&#10;Automatisch gegenereerde beschrijving">
            <a:extLst>
              <a:ext uri="{FF2B5EF4-FFF2-40B4-BE49-F238E27FC236}">
                <a16:creationId xmlns:a16="http://schemas.microsoft.com/office/drawing/2014/main" id="{B62F5265-6183-478A-991D-BAC402A4F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20" name="Tekstvak 19">
            <a:extLst>
              <a:ext uri="{FF2B5EF4-FFF2-40B4-BE49-F238E27FC236}">
                <a16:creationId xmlns:a16="http://schemas.microsoft.com/office/drawing/2014/main" id="{6225DB47-1BA0-7660-C2F1-625EBCC41225}"/>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24" name="Freeform 7">
            <a:extLst>
              <a:ext uri="{FF2B5EF4-FFF2-40B4-BE49-F238E27FC236}">
                <a16:creationId xmlns:a16="http://schemas.microsoft.com/office/drawing/2014/main" id="{74565815-F6E2-A616-5C41-D7AE1515EC82}"/>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sp>
        <p:nvSpPr>
          <p:cNvPr id="26" name="Rechthoek 25">
            <a:extLst>
              <a:ext uri="{FF2B5EF4-FFF2-40B4-BE49-F238E27FC236}">
                <a16:creationId xmlns:a16="http://schemas.microsoft.com/office/drawing/2014/main" id="{0D4FAB94-2643-A654-31EA-F538DA655E79}"/>
              </a:ext>
            </a:extLst>
          </p:cNvPr>
          <p:cNvSpPr/>
          <p:nvPr/>
        </p:nvSpPr>
        <p:spPr>
          <a:xfrm>
            <a:off x="1447800" y="1181099"/>
            <a:ext cx="13030200" cy="1123635"/>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54D2B67B-17C9-7B60-CD58-FBB50AB982D3}"/>
              </a:ext>
            </a:extLst>
          </p:cNvPr>
          <p:cNvSpPr txBox="1"/>
          <p:nvPr/>
        </p:nvSpPr>
        <p:spPr>
          <a:xfrm>
            <a:off x="2133600" y="1371600"/>
            <a:ext cx="13258800" cy="707886"/>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5:</a:t>
            </a:r>
          </a:p>
        </p:txBody>
      </p:sp>
      <p:sp>
        <p:nvSpPr>
          <p:cNvPr id="30" name="Rechthoek 29">
            <a:extLst>
              <a:ext uri="{FF2B5EF4-FFF2-40B4-BE49-F238E27FC236}">
                <a16:creationId xmlns:a16="http://schemas.microsoft.com/office/drawing/2014/main" id="{A2853D50-308D-C749-F682-F1CE8B024BAE}"/>
              </a:ext>
            </a:extLst>
          </p:cNvPr>
          <p:cNvSpPr/>
          <p:nvPr/>
        </p:nvSpPr>
        <p:spPr>
          <a:xfrm>
            <a:off x="9048307" y="5372100"/>
            <a:ext cx="503637" cy="34877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39B1560E-317F-B5C3-182C-D007B6F6D0C9}"/>
              </a:ext>
            </a:extLst>
          </p:cNvPr>
          <p:cNvSpPr/>
          <p:nvPr/>
        </p:nvSpPr>
        <p:spPr>
          <a:xfrm rot="1607340">
            <a:off x="9004824" y="6567626"/>
            <a:ext cx="503637" cy="34877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Tekstvak 32">
            <a:extLst>
              <a:ext uri="{FF2B5EF4-FFF2-40B4-BE49-F238E27FC236}">
                <a16:creationId xmlns:a16="http://schemas.microsoft.com/office/drawing/2014/main" id="{8F77BE5C-7903-5859-66C9-F116A442715E}"/>
              </a:ext>
            </a:extLst>
          </p:cNvPr>
          <p:cNvSpPr txBox="1"/>
          <p:nvPr/>
        </p:nvSpPr>
        <p:spPr>
          <a:xfrm>
            <a:off x="7961771" y="5143500"/>
            <a:ext cx="1689540" cy="707886"/>
          </a:xfrm>
          <a:prstGeom prst="rect">
            <a:avLst/>
          </a:prstGeom>
          <a:noFill/>
        </p:spPr>
        <p:txBody>
          <a:bodyPr wrap="square" rtlCol="0">
            <a:spAutoFit/>
          </a:bodyPr>
          <a:lstStyle/>
          <a:p>
            <a:r>
              <a:rPr lang="nl-NL" sz="4000">
                <a:solidFill>
                  <a:srgbClr val="AE3026"/>
                </a:solidFill>
                <a:latin typeface="Cambria" panose="02040503050406030204" pitchFamily="18" charset="0"/>
              </a:rPr>
              <a:t>of</a:t>
            </a:r>
          </a:p>
        </p:txBody>
      </p:sp>
      <p:sp>
        <p:nvSpPr>
          <p:cNvPr id="34" name="Freeform 5">
            <a:extLst>
              <a:ext uri="{FF2B5EF4-FFF2-40B4-BE49-F238E27FC236}">
                <a16:creationId xmlns:a16="http://schemas.microsoft.com/office/drawing/2014/main" id="{9D8B0526-AC5D-9B4F-7D3B-84D37B2B6786}"/>
              </a:ext>
            </a:extLst>
          </p:cNvPr>
          <p:cNvSpPr/>
          <p:nvPr/>
        </p:nvSpPr>
        <p:spPr>
          <a:xfrm>
            <a:off x="2315783" y="750277"/>
            <a:ext cx="4180161" cy="6656841"/>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4"/>
            <a:stretch>
              <a:fillRect r="-207620"/>
            </a:stretch>
          </a:blipFill>
        </p:spPr>
        <p:txBody>
          <a:bodyPr/>
          <a:lstStyle/>
          <a:p>
            <a:endParaRPr lang="nl-NL"/>
          </a:p>
        </p:txBody>
      </p:sp>
      <p:sp>
        <p:nvSpPr>
          <p:cNvPr id="35" name="Freeform 6">
            <a:extLst>
              <a:ext uri="{FF2B5EF4-FFF2-40B4-BE49-F238E27FC236}">
                <a16:creationId xmlns:a16="http://schemas.microsoft.com/office/drawing/2014/main" id="{D91FE859-4666-71B4-762B-7DECA0867662}"/>
              </a:ext>
            </a:extLst>
          </p:cNvPr>
          <p:cNvSpPr/>
          <p:nvPr/>
        </p:nvSpPr>
        <p:spPr>
          <a:xfrm rot="761983">
            <a:off x="9173270" y="2598968"/>
            <a:ext cx="6050679" cy="7911912"/>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4"/>
            <a:stretch>
              <a:fillRect l="-151246"/>
            </a:stretch>
          </a:blipFill>
        </p:spPr>
        <p:txBody>
          <a:bodyPr/>
          <a:lstStyle/>
          <a:p>
            <a:endParaRPr lang="nl-NL"/>
          </a:p>
        </p:txBody>
      </p:sp>
      <p:sp>
        <p:nvSpPr>
          <p:cNvPr id="38" name="Rechthoek 37">
            <a:extLst>
              <a:ext uri="{FF2B5EF4-FFF2-40B4-BE49-F238E27FC236}">
                <a16:creationId xmlns:a16="http://schemas.microsoft.com/office/drawing/2014/main" id="{6C2160EC-D8E3-F97A-AA5E-28FEE46BF0AF}"/>
              </a:ext>
            </a:extLst>
          </p:cNvPr>
          <p:cNvSpPr/>
          <p:nvPr/>
        </p:nvSpPr>
        <p:spPr>
          <a:xfrm>
            <a:off x="2066090" y="7029219"/>
            <a:ext cx="3196336" cy="1233135"/>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39">
            <a:extLst>
              <a:ext uri="{FF2B5EF4-FFF2-40B4-BE49-F238E27FC236}">
                <a16:creationId xmlns:a16="http://schemas.microsoft.com/office/drawing/2014/main" id="{9CC0D3DE-3857-689B-B92A-78E1FE55629D}"/>
              </a:ext>
            </a:extLst>
          </p:cNvPr>
          <p:cNvSpPr/>
          <p:nvPr/>
        </p:nvSpPr>
        <p:spPr>
          <a:xfrm>
            <a:off x="11304783" y="7029219"/>
            <a:ext cx="3196336" cy="1233135"/>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CBE15A2F-532C-B450-6CC7-93F38A3C7B86}"/>
              </a:ext>
            </a:extLst>
          </p:cNvPr>
          <p:cNvSpPr txBox="1"/>
          <p:nvPr/>
        </p:nvSpPr>
        <p:spPr>
          <a:xfrm>
            <a:off x="2487814" y="7278697"/>
            <a:ext cx="2982320" cy="707886"/>
          </a:xfrm>
          <a:prstGeom prst="rect">
            <a:avLst/>
          </a:prstGeom>
          <a:noFill/>
        </p:spPr>
        <p:txBody>
          <a:bodyPr wrap="square" rtlCol="0">
            <a:spAutoFit/>
          </a:bodyPr>
          <a:lstStyle/>
          <a:p>
            <a:r>
              <a:rPr lang="nl-NL" sz="4000" dirty="0">
                <a:solidFill>
                  <a:schemeClr val="bg1"/>
                </a:solidFill>
                <a:latin typeface="Cambria" panose="02040503050406030204" pitchFamily="18" charset="0"/>
              </a:rPr>
              <a:t>Frankrijk</a:t>
            </a:r>
          </a:p>
        </p:txBody>
      </p:sp>
      <p:sp>
        <p:nvSpPr>
          <p:cNvPr id="3" name="Tekstvak 2">
            <a:extLst>
              <a:ext uri="{FF2B5EF4-FFF2-40B4-BE49-F238E27FC236}">
                <a16:creationId xmlns:a16="http://schemas.microsoft.com/office/drawing/2014/main" id="{32996960-9EC7-2346-0D77-AA9A9BCE3ECF}"/>
              </a:ext>
            </a:extLst>
          </p:cNvPr>
          <p:cNvSpPr txBox="1"/>
          <p:nvPr/>
        </p:nvSpPr>
        <p:spPr>
          <a:xfrm>
            <a:off x="11755410" y="7259970"/>
            <a:ext cx="2982320" cy="707886"/>
          </a:xfrm>
          <a:prstGeom prst="rect">
            <a:avLst/>
          </a:prstGeom>
          <a:noFill/>
        </p:spPr>
        <p:txBody>
          <a:bodyPr wrap="square" rtlCol="0">
            <a:spAutoFit/>
          </a:bodyPr>
          <a:lstStyle/>
          <a:p>
            <a:r>
              <a:rPr lang="nl-NL" sz="4000" dirty="0">
                <a:solidFill>
                  <a:schemeClr val="bg1"/>
                </a:solidFill>
                <a:latin typeface="Cambria" panose="02040503050406030204" pitchFamily="18" charset="0"/>
              </a:rPr>
              <a:t>Nederland</a:t>
            </a:r>
          </a:p>
        </p:txBody>
      </p:sp>
      <p:sp>
        <p:nvSpPr>
          <p:cNvPr id="4" name="Tekstvak 3">
            <a:extLst>
              <a:ext uri="{FF2B5EF4-FFF2-40B4-BE49-F238E27FC236}">
                <a16:creationId xmlns:a16="http://schemas.microsoft.com/office/drawing/2014/main" id="{E14EB3AE-FAB9-6A57-8FC4-A376B2A51E40}"/>
              </a:ext>
            </a:extLst>
          </p:cNvPr>
          <p:cNvSpPr txBox="1"/>
          <p:nvPr/>
        </p:nvSpPr>
        <p:spPr>
          <a:xfrm>
            <a:off x="7716630" y="8881055"/>
            <a:ext cx="8179254" cy="1077218"/>
          </a:xfrm>
          <a:prstGeom prst="rect">
            <a:avLst/>
          </a:prstGeom>
          <a:noFill/>
        </p:spPr>
        <p:txBody>
          <a:bodyPr wrap="square" rtlCol="0">
            <a:spAutoFit/>
          </a:bodyPr>
          <a:lstStyle/>
          <a:p>
            <a:r>
              <a:rPr lang="nl-NL" sz="3200" dirty="0">
                <a:solidFill>
                  <a:srgbClr val="AE3026"/>
                </a:solidFill>
                <a:latin typeface="Cambria" panose="02040503050406030204" pitchFamily="18" charset="0"/>
              </a:rPr>
              <a:t>Beide goed! Hij veroverde Frankrijk en een deel van Nederland.</a:t>
            </a:r>
          </a:p>
        </p:txBody>
      </p:sp>
    </p:spTree>
    <p:extLst>
      <p:ext uri="{BB962C8B-B14F-4D97-AF65-F5344CB8AC3E}">
        <p14:creationId xmlns:p14="http://schemas.microsoft.com/office/powerpoint/2010/main" val="228721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56C420CA-C566-AF31-2864-5D87FB97E9C6}"/>
              </a:ext>
            </a:extLst>
          </p:cNvPr>
          <p:cNvCxnSpPr>
            <a:cxnSpLocks/>
          </p:cNvCxnSpPr>
          <p:nvPr/>
        </p:nvCxnSpPr>
        <p:spPr>
          <a:xfrm>
            <a:off x="4897339" y="3215514"/>
            <a:ext cx="1140946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reeform 3">
            <a:extLst>
              <a:ext uri="{FF2B5EF4-FFF2-40B4-BE49-F238E27FC236}">
                <a16:creationId xmlns:a16="http://schemas.microsoft.com/office/drawing/2014/main" id="{CC439E35-C47F-E6EF-0AAB-4DB020398C45}"/>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a:p>
        </p:txBody>
      </p:sp>
      <p:sp>
        <p:nvSpPr>
          <p:cNvPr id="5" name="Freeform 5">
            <a:extLst>
              <a:ext uri="{FF2B5EF4-FFF2-40B4-BE49-F238E27FC236}">
                <a16:creationId xmlns:a16="http://schemas.microsoft.com/office/drawing/2014/main" id="{AFD47D74-5A7B-0AD2-5DF8-5B909B1E774B}"/>
              </a:ext>
            </a:extLst>
          </p:cNvPr>
          <p:cNvSpPr/>
          <p:nvPr/>
        </p:nvSpPr>
        <p:spPr>
          <a:xfrm>
            <a:off x="10706425" y="-1943088"/>
            <a:ext cx="5472499" cy="8972662"/>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2"/>
            <a:stretch>
              <a:fillRect r="-207620"/>
            </a:stretch>
          </a:blipFill>
        </p:spPr>
        <p:txBody>
          <a:bodyPr/>
          <a:lstStyle/>
          <a:p>
            <a:endParaRPr lang="nl-NL"/>
          </a:p>
        </p:txBody>
      </p:sp>
      <p:sp>
        <p:nvSpPr>
          <p:cNvPr id="6" name="TextBox 12">
            <a:extLst>
              <a:ext uri="{FF2B5EF4-FFF2-40B4-BE49-F238E27FC236}">
                <a16:creationId xmlns:a16="http://schemas.microsoft.com/office/drawing/2014/main" id="{E6245770-FF63-C587-B83B-52284A8683EE}"/>
              </a:ext>
            </a:extLst>
          </p:cNvPr>
          <p:cNvSpPr txBox="1"/>
          <p:nvPr/>
        </p:nvSpPr>
        <p:spPr>
          <a:xfrm>
            <a:off x="2791053" y="1136921"/>
            <a:ext cx="11174311" cy="1386238"/>
          </a:xfrm>
          <a:prstGeom prst="rect">
            <a:avLst/>
          </a:prstGeom>
        </p:spPr>
        <p:txBody>
          <a:bodyPr lIns="0" tIns="0" rIns="0" bIns="0" rtlCol="0" anchor="t">
            <a:spAutoFit/>
          </a:bodyPr>
          <a:lstStyle/>
          <a:p>
            <a:pPr>
              <a:lnSpc>
                <a:spcPts val="11268"/>
              </a:lnSpc>
            </a:pPr>
            <a:r>
              <a:rPr lang="en-US" sz="8048">
                <a:solidFill>
                  <a:srgbClr val="2A0000"/>
                </a:solidFill>
                <a:latin typeface="Yeseva One"/>
              </a:rPr>
              <a:t>JULIUS CAESAR</a:t>
            </a:r>
          </a:p>
        </p:txBody>
      </p:sp>
      <p:sp>
        <p:nvSpPr>
          <p:cNvPr id="7" name="TextBox 13">
            <a:extLst>
              <a:ext uri="{FF2B5EF4-FFF2-40B4-BE49-F238E27FC236}">
                <a16:creationId xmlns:a16="http://schemas.microsoft.com/office/drawing/2014/main" id="{FD9AED27-220D-C968-103F-B8AE937CCB6B}"/>
              </a:ext>
            </a:extLst>
          </p:cNvPr>
          <p:cNvSpPr txBox="1"/>
          <p:nvPr/>
        </p:nvSpPr>
        <p:spPr>
          <a:xfrm>
            <a:off x="3629658" y="2257719"/>
            <a:ext cx="11174311" cy="921413"/>
          </a:xfrm>
          <a:prstGeom prst="rect">
            <a:avLst/>
          </a:prstGeom>
        </p:spPr>
        <p:txBody>
          <a:bodyPr lIns="0" tIns="0" rIns="0" bIns="0" rtlCol="0" anchor="t">
            <a:spAutoFit/>
          </a:bodyPr>
          <a:lstStyle/>
          <a:p>
            <a:pPr>
              <a:lnSpc>
                <a:spcPts val="7488"/>
              </a:lnSpc>
            </a:pPr>
            <a:r>
              <a:rPr lang="en-US" sz="5348">
                <a:solidFill>
                  <a:srgbClr val="C70501"/>
                </a:solidFill>
                <a:latin typeface="Yeseva One"/>
              </a:rPr>
              <a:t>EN DE ROMEINEN</a:t>
            </a:r>
          </a:p>
        </p:txBody>
      </p:sp>
      <p:sp>
        <p:nvSpPr>
          <p:cNvPr id="8" name="Tekstvak 7">
            <a:extLst>
              <a:ext uri="{FF2B5EF4-FFF2-40B4-BE49-F238E27FC236}">
                <a16:creationId xmlns:a16="http://schemas.microsoft.com/office/drawing/2014/main" id="{16EA7117-7FED-9B14-CD3A-75F4C492C136}"/>
              </a:ext>
            </a:extLst>
          </p:cNvPr>
          <p:cNvSpPr txBox="1"/>
          <p:nvPr/>
        </p:nvSpPr>
        <p:spPr>
          <a:xfrm>
            <a:off x="1054434" y="7545853"/>
            <a:ext cx="10940963" cy="1824795"/>
          </a:xfrm>
          <a:prstGeom prst="rect">
            <a:avLst/>
          </a:prstGeom>
          <a:noFill/>
        </p:spPr>
        <p:txBody>
          <a:bodyPr wrap="square">
            <a:spAutoFit/>
          </a:bodyPr>
          <a:lstStyle/>
          <a:p>
            <a:pPr>
              <a:lnSpc>
                <a:spcPct val="150000"/>
              </a:lnSpc>
            </a:pPr>
            <a:r>
              <a:rPr lang="nl-NL" sz="4000" dirty="0">
                <a:solidFill>
                  <a:srgbClr val="420001"/>
                </a:solidFill>
                <a:latin typeface="Cambria" panose="02040503050406030204" pitchFamily="18" charset="0"/>
                <a:cs typeface="Abadi" panose="020F0502020204030204" pitchFamily="34" charset="0"/>
              </a:rPr>
              <a:t>Goed gedaan! Dit was les 2. Veel plezier bij de tentoonstelling en de H’ART Studio!</a:t>
            </a:r>
            <a:endParaRPr lang="nl-NL" sz="4000" kern="100" dirty="0">
              <a:solidFill>
                <a:srgbClr val="420001"/>
              </a:solidFill>
              <a:effectLst/>
              <a:latin typeface="Cambria" panose="02040503050406030204" pitchFamily="18" charset="0"/>
              <a:ea typeface="Calibri" panose="020F0502020204030204" pitchFamily="34" charset="0"/>
              <a:cs typeface="Abadi" panose="020F0502020204030204" pitchFamily="34" charset="0"/>
            </a:endParaRPr>
          </a:p>
        </p:txBody>
      </p:sp>
      <p:pic>
        <p:nvPicPr>
          <p:cNvPr id="9" name="Picture 6" descr="Download Ancient Rome - Colosseum - Full Size PNG Image - PNGkit">
            <a:extLst>
              <a:ext uri="{FF2B5EF4-FFF2-40B4-BE49-F238E27FC236}">
                <a16:creationId xmlns:a16="http://schemas.microsoft.com/office/drawing/2014/main" id="{83FA2062-D08F-56B7-5901-33981C152E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37" y="2632280"/>
            <a:ext cx="5731079" cy="3740295"/>
          </a:xfrm>
          <a:prstGeom prst="rect">
            <a:avLst/>
          </a:prstGeom>
          <a:noFill/>
          <a:effectLst>
            <a:outerShdw blurRad="50800" dist="149246" algn="ctr" rotWithShape="0">
              <a:srgbClr val="420001">
                <a:alpha val="57119"/>
              </a:srgbClr>
            </a:outerShdw>
          </a:effectLst>
          <a:extLst>
            <a:ext uri="{909E8E84-426E-40DD-AFC4-6F175D3DCCD1}">
              <a14:hiddenFill xmlns:a14="http://schemas.microsoft.com/office/drawing/2010/main">
                <a:solidFill>
                  <a:srgbClr val="FFFFFF"/>
                </a:solidFill>
              </a14:hiddenFill>
            </a:ext>
          </a:extLst>
        </p:spPr>
      </p:pic>
      <p:cxnSp>
        <p:nvCxnSpPr>
          <p:cNvPr id="10" name="Rechte verbindingslijn 9">
            <a:extLst>
              <a:ext uri="{FF2B5EF4-FFF2-40B4-BE49-F238E27FC236}">
                <a16:creationId xmlns:a16="http://schemas.microsoft.com/office/drawing/2014/main" id="{49BDD33B-40D3-9981-687B-9A051D05A857}"/>
              </a:ext>
            </a:extLst>
          </p:cNvPr>
          <p:cNvCxnSpPr>
            <a:cxnSpLocks/>
          </p:cNvCxnSpPr>
          <p:nvPr/>
        </p:nvCxnSpPr>
        <p:spPr>
          <a:xfrm>
            <a:off x="0" y="1136921"/>
            <a:ext cx="943278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CA5E6D5A-2A07-C72E-20D4-E9822ED67727}"/>
              </a:ext>
            </a:extLst>
          </p:cNvPr>
          <p:cNvCxnSpPr>
            <a:cxnSpLocks/>
          </p:cNvCxnSpPr>
          <p:nvPr/>
        </p:nvCxnSpPr>
        <p:spPr>
          <a:xfrm flipV="1">
            <a:off x="457200" y="4726437"/>
            <a:ext cx="0" cy="557060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Afbeelding 12" descr="Afbeelding met tekening&#10;&#10;Automatisch gegenereerde beschrijving">
            <a:extLst>
              <a:ext uri="{FF2B5EF4-FFF2-40B4-BE49-F238E27FC236}">
                <a16:creationId xmlns:a16="http://schemas.microsoft.com/office/drawing/2014/main" id="{9340574B-2D7F-1EBF-A628-FDEF1C24F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14" name="Tekstvak 13">
            <a:extLst>
              <a:ext uri="{FF2B5EF4-FFF2-40B4-BE49-F238E27FC236}">
                <a16:creationId xmlns:a16="http://schemas.microsoft.com/office/drawing/2014/main" id="{6D072D47-070C-F4DB-7BF5-5A423BDDA4C8}"/>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15" name="Freeform 7">
            <a:extLst>
              <a:ext uri="{FF2B5EF4-FFF2-40B4-BE49-F238E27FC236}">
                <a16:creationId xmlns:a16="http://schemas.microsoft.com/office/drawing/2014/main" id="{057F80DE-12BD-BCC6-32A1-026832BCB70E}"/>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5"/>
            <a:stretch>
              <a:fillRect l="-7117" r="-11285" b="-8370"/>
            </a:stretch>
          </a:blipFill>
        </p:spPr>
        <p:txBody>
          <a:bodyPr/>
          <a:lstStyle/>
          <a:p>
            <a:endParaRPr lang="nl-NL"/>
          </a:p>
        </p:txBody>
      </p:sp>
    </p:spTree>
    <p:extLst>
      <p:ext uri="{BB962C8B-B14F-4D97-AF65-F5344CB8AC3E}">
        <p14:creationId xmlns:p14="http://schemas.microsoft.com/office/powerpoint/2010/main" val="1675820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D03CA83-1A62-2B45-C013-3C796A19AE09}"/>
              </a:ext>
            </a:extLst>
          </p:cNvPr>
          <p:cNvSpPr/>
          <p:nvPr/>
        </p:nvSpPr>
        <p:spPr>
          <a:xfrm>
            <a:off x="8620596" y="-167962"/>
            <a:ext cx="5673970" cy="1062292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E7FB11A6-FCE5-8EBB-6DC2-0A788C3A8F6D}"/>
              </a:ext>
            </a:extLst>
          </p:cNvPr>
          <p:cNvSpPr/>
          <p:nvPr/>
        </p:nvSpPr>
        <p:spPr>
          <a:xfrm>
            <a:off x="1795870" y="-228025"/>
            <a:ext cx="5673970" cy="1062292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4" name="Picture 2" descr="Julius Caesar (1953) - IMDb">
            <a:extLst>
              <a:ext uri="{FF2B5EF4-FFF2-40B4-BE49-F238E27FC236}">
                <a16:creationId xmlns:a16="http://schemas.microsoft.com/office/drawing/2014/main" id="{B22B0246-381F-3ADD-0311-34E881504D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3" b="5778"/>
          <a:stretch/>
        </p:blipFill>
        <p:spPr bwMode="auto">
          <a:xfrm>
            <a:off x="2147563" y="3068320"/>
            <a:ext cx="4899862" cy="6943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ulius Caesar (Film, 2002) - MovieMeter.nl">
            <a:extLst>
              <a:ext uri="{FF2B5EF4-FFF2-40B4-BE49-F238E27FC236}">
                <a16:creationId xmlns:a16="http://schemas.microsoft.com/office/drawing/2014/main" id="{E96AEB6C-DC9D-3845-0AAA-EA6D6C7D06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
          <a:stretch/>
        </p:blipFill>
        <p:spPr bwMode="auto">
          <a:xfrm>
            <a:off x="9061436" y="3068320"/>
            <a:ext cx="4792290" cy="694333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BEED12E2-807C-912F-88B1-CB14ACC0B40B}"/>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5" name="Freeform 7">
            <a:extLst>
              <a:ext uri="{FF2B5EF4-FFF2-40B4-BE49-F238E27FC236}">
                <a16:creationId xmlns:a16="http://schemas.microsoft.com/office/drawing/2014/main" id="{453C4798-FC2A-6109-C2A3-48B1E5DE7899}"/>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4"/>
            <a:stretch>
              <a:fillRect l="-7117" r="-11285" b="-8370"/>
            </a:stretch>
          </a:blipFill>
        </p:spPr>
        <p:txBody>
          <a:bodyPr/>
          <a:lstStyle/>
          <a:p>
            <a:endParaRPr lang="nl-NL"/>
          </a:p>
        </p:txBody>
      </p:sp>
      <p:pic>
        <p:nvPicPr>
          <p:cNvPr id="6" name="Afbeelding 5" descr="Afbeelding met tekening&#10;&#10;Automatisch gegenereerde beschrijving">
            <a:extLst>
              <a:ext uri="{FF2B5EF4-FFF2-40B4-BE49-F238E27FC236}">
                <a16:creationId xmlns:a16="http://schemas.microsoft.com/office/drawing/2014/main" id="{6BD155CE-0621-CE89-2F5F-C80E57370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7" name="Tekstvak 6">
            <a:extLst>
              <a:ext uri="{FF2B5EF4-FFF2-40B4-BE49-F238E27FC236}">
                <a16:creationId xmlns:a16="http://schemas.microsoft.com/office/drawing/2014/main" id="{0502E875-C81B-706B-5DE7-A3F052382541}"/>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9" name="Rechthoek 8">
            <a:extLst>
              <a:ext uri="{FF2B5EF4-FFF2-40B4-BE49-F238E27FC236}">
                <a16:creationId xmlns:a16="http://schemas.microsoft.com/office/drawing/2014/main" id="{2F7ADA4E-98B6-018E-8699-9FE5239D9B1E}"/>
              </a:ext>
            </a:extLst>
          </p:cNvPr>
          <p:cNvSpPr/>
          <p:nvPr/>
        </p:nvSpPr>
        <p:spPr>
          <a:xfrm>
            <a:off x="3452187" y="1273422"/>
            <a:ext cx="9186063" cy="98067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3" name="Tekstvak 2">
            <a:extLst>
              <a:ext uri="{FF2B5EF4-FFF2-40B4-BE49-F238E27FC236}">
                <a16:creationId xmlns:a16="http://schemas.microsoft.com/office/drawing/2014/main" id="{11B3C2FF-43DF-6F4B-CB89-88D9A3CE54CB}"/>
              </a:ext>
            </a:extLst>
          </p:cNvPr>
          <p:cNvSpPr txBox="1"/>
          <p:nvPr/>
        </p:nvSpPr>
        <p:spPr>
          <a:xfrm>
            <a:off x="3573189" y="1471374"/>
            <a:ext cx="8944058" cy="584775"/>
          </a:xfrm>
          <a:prstGeom prst="rect">
            <a:avLst/>
          </a:prstGeom>
          <a:noFill/>
        </p:spPr>
        <p:txBody>
          <a:bodyPr wrap="square" rtlCol="0">
            <a:spAutoFit/>
          </a:bodyPr>
          <a:lstStyle/>
          <a:p>
            <a:pPr algn="ctr"/>
            <a:r>
              <a:rPr lang="en-US" sz="3200" b="1" dirty="0" err="1">
                <a:solidFill>
                  <a:srgbClr val="2A0000"/>
                </a:solidFill>
                <a:latin typeface="Cambria" panose="02040503050406030204" pitchFamily="18" charset="0"/>
              </a:rPr>
              <a:t>Ook</a:t>
            </a:r>
            <a:r>
              <a:rPr lang="en-US" sz="3200" b="1" dirty="0">
                <a:solidFill>
                  <a:srgbClr val="2A0000"/>
                </a:solidFill>
                <a:latin typeface="Cambria" panose="02040503050406030204" pitchFamily="18" charset="0"/>
              </a:rPr>
              <a:t> </a:t>
            </a:r>
            <a:r>
              <a:rPr lang="en-US" sz="3200" b="1" dirty="0" err="1">
                <a:solidFill>
                  <a:srgbClr val="2A0000"/>
                </a:solidFill>
                <a:latin typeface="Cambria" panose="02040503050406030204" pitchFamily="18" charset="0"/>
              </a:rPr>
              <a:t>zijn</a:t>
            </a:r>
            <a:r>
              <a:rPr lang="en-US" sz="3200" b="1" dirty="0">
                <a:solidFill>
                  <a:srgbClr val="2A0000"/>
                </a:solidFill>
                <a:latin typeface="Cambria" panose="02040503050406030204" pitchFamily="18" charset="0"/>
              </a:rPr>
              <a:t> er </a:t>
            </a:r>
            <a:r>
              <a:rPr lang="en-US" sz="3200" b="1" dirty="0" err="1">
                <a:solidFill>
                  <a:srgbClr val="2A0000"/>
                </a:solidFill>
                <a:latin typeface="Cambria" panose="02040503050406030204" pitchFamily="18" charset="0"/>
              </a:rPr>
              <a:t>veel</a:t>
            </a:r>
            <a:r>
              <a:rPr lang="en-US" sz="3200" b="1" dirty="0">
                <a:solidFill>
                  <a:srgbClr val="2A0000"/>
                </a:solidFill>
                <a:latin typeface="Cambria" panose="02040503050406030204" pitchFamily="18" charset="0"/>
              </a:rPr>
              <a:t> films over hem </a:t>
            </a:r>
            <a:r>
              <a:rPr lang="en-US" sz="3200" b="1" dirty="0" err="1">
                <a:solidFill>
                  <a:srgbClr val="2A0000"/>
                </a:solidFill>
                <a:latin typeface="Cambria" panose="02040503050406030204" pitchFamily="18" charset="0"/>
              </a:rPr>
              <a:t>gemaakt</a:t>
            </a:r>
            <a:r>
              <a:rPr lang="en-US" sz="3200" b="1" dirty="0">
                <a:solidFill>
                  <a:srgbClr val="2A0000"/>
                </a:solidFill>
                <a:latin typeface="Cambria" panose="02040503050406030204" pitchFamily="18" charset="0"/>
              </a:rPr>
              <a:t>!</a:t>
            </a:r>
            <a:endParaRPr lang="nl-NL" sz="3200" b="1" dirty="0">
              <a:latin typeface="Cambria" panose="02040503050406030204" pitchFamily="18" charset="0"/>
            </a:endParaRPr>
          </a:p>
        </p:txBody>
      </p:sp>
    </p:spTree>
    <p:extLst>
      <p:ext uri="{BB962C8B-B14F-4D97-AF65-F5344CB8AC3E}">
        <p14:creationId xmlns:p14="http://schemas.microsoft.com/office/powerpoint/2010/main" val="3376643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hthoek 26">
            <a:extLst>
              <a:ext uri="{FF2B5EF4-FFF2-40B4-BE49-F238E27FC236}">
                <a16:creationId xmlns:a16="http://schemas.microsoft.com/office/drawing/2014/main" id="{1CD037ED-BD64-F7F1-6720-322BD2D7428C}"/>
              </a:ext>
            </a:extLst>
          </p:cNvPr>
          <p:cNvSpPr/>
          <p:nvPr/>
        </p:nvSpPr>
        <p:spPr>
          <a:xfrm>
            <a:off x="0" y="5738715"/>
            <a:ext cx="18295799" cy="17272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6" name="Freeform 7">
            <a:extLst>
              <a:ext uri="{FF2B5EF4-FFF2-40B4-BE49-F238E27FC236}">
                <a16:creationId xmlns:a16="http://schemas.microsoft.com/office/drawing/2014/main" id="{EC51F032-D56C-71A7-85DF-DD47B4F703ED}"/>
              </a:ext>
            </a:extLst>
          </p:cNvPr>
          <p:cNvSpPr/>
          <p:nvPr/>
        </p:nvSpPr>
        <p:spPr>
          <a:xfrm>
            <a:off x="16306800" y="96923"/>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sp>
        <p:nvSpPr>
          <p:cNvPr id="3" name="Freeform 3">
            <a:extLst>
              <a:ext uri="{FF2B5EF4-FFF2-40B4-BE49-F238E27FC236}">
                <a16:creationId xmlns:a16="http://schemas.microsoft.com/office/drawing/2014/main" id="{CDA7F2E8-B805-A5D4-9D61-D86171D52141}"/>
              </a:ext>
            </a:extLst>
          </p:cNvPr>
          <p:cNvSpPr/>
          <p:nvPr/>
        </p:nvSpPr>
        <p:spPr>
          <a:xfrm>
            <a:off x="16102273" y="0"/>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9" name="Ovaal 8">
            <a:extLst>
              <a:ext uri="{FF2B5EF4-FFF2-40B4-BE49-F238E27FC236}">
                <a16:creationId xmlns:a16="http://schemas.microsoft.com/office/drawing/2014/main" id="{0B64ACC3-B837-6319-FABB-AD23C5BF5D98}"/>
              </a:ext>
            </a:extLst>
          </p:cNvPr>
          <p:cNvSpPr/>
          <p:nvPr/>
        </p:nvSpPr>
        <p:spPr>
          <a:xfrm>
            <a:off x="1255597" y="4793760"/>
            <a:ext cx="3200400" cy="315619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132BED1C-4602-87F9-56BE-33C75C181F2D}"/>
              </a:ext>
            </a:extLst>
          </p:cNvPr>
          <p:cNvSpPr/>
          <p:nvPr/>
        </p:nvSpPr>
        <p:spPr>
          <a:xfrm>
            <a:off x="1477937" y="7369875"/>
            <a:ext cx="2539939" cy="934535"/>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8B883E11-4827-F397-B565-04E71FCE66F9}"/>
              </a:ext>
            </a:extLst>
          </p:cNvPr>
          <p:cNvSpPr txBox="1"/>
          <p:nvPr/>
        </p:nvSpPr>
        <p:spPr>
          <a:xfrm>
            <a:off x="1671347" y="7344701"/>
            <a:ext cx="2303722" cy="954107"/>
          </a:xfrm>
          <a:prstGeom prst="rect">
            <a:avLst/>
          </a:prstGeom>
          <a:noFill/>
        </p:spPr>
        <p:txBody>
          <a:bodyPr wrap="square" rtlCol="0">
            <a:spAutoFit/>
          </a:bodyPr>
          <a:lstStyle/>
          <a:p>
            <a:pPr algn="ctr"/>
            <a:r>
              <a:rPr lang="nl-NL" sz="2800" b="1" dirty="0">
                <a:solidFill>
                  <a:schemeClr val="bg1"/>
                </a:solidFill>
                <a:latin typeface="Cambria" panose="02040503050406030204" pitchFamily="18" charset="0"/>
              </a:rPr>
              <a:t>De Caesar </a:t>
            </a:r>
            <a:r>
              <a:rPr lang="nl-NL" sz="2800" b="1" dirty="0" err="1">
                <a:solidFill>
                  <a:schemeClr val="bg1"/>
                </a:solidFill>
                <a:latin typeface="Cambria" panose="02040503050406030204" pitchFamily="18" charset="0"/>
              </a:rPr>
              <a:t>Salad</a:t>
            </a:r>
            <a:endParaRPr lang="nl-NL" sz="1600" b="1" dirty="0">
              <a:solidFill>
                <a:schemeClr val="bg1"/>
              </a:solidFill>
            </a:endParaRPr>
          </a:p>
        </p:txBody>
      </p:sp>
      <p:sp>
        <p:nvSpPr>
          <p:cNvPr id="12" name="Ovaal 11">
            <a:extLst>
              <a:ext uri="{FF2B5EF4-FFF2-40B4-BE49-F238E27FC236}">
                <a16:creationId xmlns:a16="http://schemas.microsoft.com/office/drawing/2014/main" id="{8417BCC8-D6EE-C785-04B0-6744C2AD1E9D}"/>
              </a:ext>
            </a:extLst>
          </p:cNvPr>
          <p:cNvSpPr/>
          <p:nvPr/>
        </p:nvSpPr>
        <p:spPr>
          <a:xfrm>
            <a:off x="6047393" y="4793760"/>
            <a:ext cx="3200400" cy="315619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8D8EEAA5-E6EC-37AC-8914-7A480D33044E}"/>
              </a:ext>
            </a:extLst>
          </p:cNvPr>
          <p:cNvSpPr/>
          <p:nvPr/>
        </p:nvSpPr>
        <p:spPr>
          <a:xfrm>
            <a:off x="6422822" y="7364274"/>
            <a:ext cx="2539939" cy="934534"/>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5F4833CA-9A55-B05E-EACC-CF16798E0F8C}"/>
              </a:ext>
            </a:extLst>
          </p:cNvPr>
          <p:cNvSpPr txBox="1"/>
          <p:nvPr/>
        </p:nvSpPr>
        <p:spPr>
          <a:xfrm>
            <a:off x="6737343" y="7368544"/>
            <a:ext cx="1868579" cy="954107"/>
          </a:xfrm>
          <a:prstGeom prst="rect">
            <a:avLst/>
          </a:prstGeom>
          <a:noFill/>
        </p:spPr>
        <p:txBody>
          <a:bodyPr wrap="square" rtlCol="0">
            <a:spAutoFit/>
          </a:bodyPr>
          <a:lstStyle/>
          <a:p>
            <a:pPr algn="ctr"/>
            <a:r>
              <a:rPr lang="nl-NL" sz="2800" b="1" dirty="0">
                <a:solidFill>
                  <a:schemeClr val="bg1"/>
                </a:solidFill>
                <a:latin typeface="Cambria" panose="02040503050406030204" pitchFamily="18" charset="0"/>
              </a:rPr>
              <a:t>De maand juli</a:t>
            </a:r>
            <a:endParaRPr lang="nl-NL" sz="1600" b="1" dirty="0">
              <a:solidFill>
                <a:schemeClr val="bg1"/>
              </a:solidFill>
            </a:endParaRPr>
          </a:p>
        </p:txBody>
      </p:sp>
      <p:sp>
        <p:nvSpPr>
          <p:cNvPr id="15" name="Ovaal 14">
            <a:extLst>
              <a:ext uri="{FF2B5EF4-FFF2-40B4-BE49-F238E27FC236}">
                <a16:creationId xmlns:a16="http://schemas.microsoft.com/office/drawing/2014/main" id="{C8F52AEA-E909-5C97-0996-2EBF01A55FC4}"/>
              </a:ext>
            </a:extLst>
          </p:cNvPr>
          <p:cNvSpPr/>
          <p:nvPr/>
        </p:nvSpPr>
        <p:spPr>
          <a:xfrm>
            <a:off x="11038227" y="4793760"/>
            <a:ext cx="3200400" cy="315619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EAB8DD-D2F7-26C1-7178-4DC3168F0C47}"/>
              </a:ext>
            </a:extLst>
          </p:cNvPr>
          <p:cNvSpPr/>
          <p:nvPr/>
        </p:nvSpPr>
        <p:spPr>
          <a:xfrm>
            <a:off x="11288740" y="7320856"/>
            <a:ext cx="2539939" cy="1001795"/>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755B131E-BF4C-6AC5-E0BD-37C7D875D009}"/>
              </a:ext>
            </a:extLst>
          </p:cNvPr>
          <p:cNvSpPr txBox="1"/>
          <p:nvPr/>
        </p:nvSpPr>
        <p:spPr>
          <a:xfrm>
            <a:off x="11369527" y="7344701"/>
            <a:ext cx="2301048" cy="954107"/>
          </a:xfrm>
          <a:prstGeom prst="rect">
            <a:avLst/>
          </a:prstGeom>
          <a:noFill/>
        </p:spPr>
        <p:txBody>
          <a:bodyPr wrap="square" rtlCol="0">
            <a:spAutoFit/>
          </a:bodyPr>
          <a:lstStyle/>
          <a:p>
            <a:pPr algn="ctr"/>
            <a:r>
              <a:rPr lang="nl-NL" sz="2800" b="1" dirty="0">
                <a:solidFill>
                  <a:schemeClr val="bg1"/>
                </a:solidFill>
                <a:latin typeface="Cambria" panose="02040503050406030204" pitchFamily="18" charset="0"/>
              </a:rPr>
              <a:t>Het woord ‘keizer’</a:t>
            </a:r>
            <a:endParaRPr lang="nl-NL" sz="1600" b="1" dirty="0">
              <a:solidFill>
                <a:schemeClr val="bg1"/>
              </a:solidFill>
            </a:endParaRPr>
          </a:p>
        </p:txBody>
      </p:sp>
      <p:pic>
        <p:nvPicPr>
          <p:cNvPr id="7" name="Afbeelding 6" descr="Afbeelding met tekening&#10;&#10;Automatisch gegenereerde beschrijving">
            <a:extLst>
              <a:ext uri="{FF2B5EF4-FFF2-40B4-BE49-F238E27FC236}">
                <a16:creationId xmlns:a16="http://schemas.microsoft.com/office/drawing/2014/main" id="{BAFF94DD-91B7-8D6A-0613-7CFDA77039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17" name="Tekstvak 16">
            <a:extLst>
              <a:ext uri="{FF2B5EF4-FFF2-40B4-BE49-F238E27FC236}">
                <a16:creationId xmlns:a16="http://schemas.microsoft.com/office/drawing/2014/main" id="{E033D6FF-E9C8-1E9B-2882-32ACD2914DDC}"/>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4" name="Freeform 7">
            <a:extLst>
              <a:ext uri="{FF2B5EF4-FFF2-40B4-BE49-F238E27FC236}">
                <a16:creationId xmlns:a16="http://schemas.microsoft.com/office/drawing/2014/main" id="{8327236A-87D6-9CA7-D270-C347D87A94AE}"/>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txBody>
          <a:bodyPr/>
          <a:lstStyle/>
          <a:p>
            <a:endParaRPr lang="nl-NL"/>
          </a:p>
        </p:txBody>
      </p:sp>
      <p:sp>
        <p:nvSpPr>
          <p:cNvPr id="26" name="Tekstvak 25">
            <a:extLst>
              <a:ext uri="{FF2B5EF4-FFF2-40B4-BE49-F238E27FC236}">
                <a16:creationId xmlns:a16="http://schemas.microsoft.com/office/drawing/2014/main" id="{02D96128-AE0F-3A75-BC1F-F8F005D77898}"/>
              </a:ext>
            </a:extLst>
          </p:cNvPr>
          <p:cNvSpPr txBox="1"/>
          <p:nvPr/>
        </p:nvSpPr>
        <p:spPr>
          <a:xfrm>
            <a:off x="1154745" y="2153600"/>
            <a:ext cx="8093047" cy="1077218"/>
          </a:xfrm>
          <a:prstGeom prst="rect">
            <a:avLst/>
          </a:prstGeom>
          <a:noFill/>
        </p:spPr>
        <p:txBody>
          <a:bodyPr wrap="square" rtlCol="0">
            <a:spAutoFit/>
          </a:bodyPr>
          <a:lstStyle/>
          <a:p>
            <a:r>
              <a:rPr lang="nl-NL" sz="3200" dirty="0">
                <a:solidFill>
                  <a:srgbClr val="AE3026"/>
                </a:solidFill>
                <a:latin typeface="Cambria" panose="02040503050406030204" pitchFamily="18" charset="0"/>
              </a:rPr>
              <a:t>En zijn er allerlei dingen naar Julius Caesar vernoemd. Zoals:</a:t>
            </a:r>
          </a:p>
        </p:txBody>
      </p:sp>
      <p:sp>
        <p:nvSpPr>
          <p:cNvPr id="28" name="Freeform 5">
            <a:extLst>
              <a:ext uri="{FF2B5EF4-FFF2-40B4-BE49-F238E27FC236}">
                <a16:creationId xmlns:a16="http://schemas.microsoft.com/office/drawing/2014/main" id="{EE4C7833-72BF-5650-0AD0-3D77BD282F94}"/>
              </a:ext>
            </a:extLst>
          </p:cNvPr>
          <p:cNvSpPr/>
          <p:nvPr/>
        </p:nvSpPr>
        <p:spPr>
          <a:xfrm>
            <a:off x="3846468" y="5401489"/>
            <a:ext cx="1685987" cy="2593090"/>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8"/>
            <a:stretch>
              <a:fillRect r="-207620"/>
            </a:stretch>
          </a:blipFill>
        </p:spPr>
        <p:txBody>
          <a:bodyPr/>
          <a:lstStyle/>
          <a:p>
            <a:endParaRPr lang="nl-NL"/>
          </a:p>
        </p:txBody>
      </p:sp>
      <p:sp>
        <p:nvSpPr>
          <p:cNvPr id="29" name="Freeform 5">
            <a:extLst>
              <a:ext uri="{FF2B5EF4-FFF2-40B4-BE49-F238E27FC236}">
                <a16:creationId xmlns:a16="http://schemas.microsoft.com/office/drawing/2014/main" id="{6D401459-15CE-31E9-6583-99CA7B7A4D96}"/>
              </a:ext>
            </a:extLst>
          </p:cNvPr>
          <p:cNvSpPr/>
          <p:nvPr/>
        </p:nvSpPr>
        <p:spPr>
          <a:xfrm>
            <a:off x="13854106" y="5401489"/>
            <a:ext cx="1685987" cy="2593090"/>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8"/>
            <a:stretch>
              <a:fillRect r="-207620"/>
            </a:stretch>
          </a:blipFill>
        </p:spPr>
        <p:txBody>
          <a:bodyPr/>
          <a:lstStyle/>
          <a:p>
            <a:endParaRPr lang="nl-NL"/>
          </a:p>
        </p:txBody>
      </p:sp>
      <p:sp>
        <p:nvSpPr>
          <p:cNvPr id="30" name="Freeform 5">
            <a:extLst>
              <a:ext uri="{FF2B5EF4-FFF2-40B4-BE49-F238E27FC236}">
                <a16:creationId xmlns:a16="http://schemas.microsoft.com/office/drawing/2014/main" id="{1629C55C-D339-35F6-4212-4A07054FF349}"/>
              </a:ext>
            </a:extLst>
          </p:cNvPr>
          <p:cNvSpPr/>
          <p:nvPr/>
        </p:nvSpPr>
        <p:spPr>
          <a:xfrm>
            <a:off x="8767403" y="5401489"/>
            <a:ext cx="1685987" cy="2593090"/>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8"/>
            <a:stretch>
              <a:fillRect r="-207620"/>
            </a:stretch>
          </a:blipFill>
        </p:spPr>
        <p:txBody>
          <a:bodyPr/>
          <a:lstStyle/>
          <a:p>
            <a:endParaRPr lang="nl-NL"/>
          </a:p>
        </p:txBody>
      </p:sp>
      <p:pic>
        <p:nvPicPr>
          <p:cNvPr id="32" name="Graphic 31" descr="Denkwolkje silhouet">
            <a:extLst>
              <a:ext uri="{FF2B5EF4-FFF2-40B4-BE49-F238E27FC236}">
                <a16:creationId xmlns:a16="http://schemas.microsoft.com/office/drawing/2014/main" id="{4CFCFA53-1294-567D-BE72-80DBAB1C34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1263416" flipH="1">
            <a:off x="8925070" y="7882034"/>
            <a:ext cx="2174997" cy="2174997"/>
          </a:xfrm>
          <a:prstGeom prst="rect">
            <a:avLst/>
          </a:prstGeom>
        </p:spPr>
      </p:pic>
      <p:pic>
        <p:nvPicPr>
          <p:cNvPr id="33" name="Graphic 32" descr="Denkwolkje silhouet">
            <a:extLst>
              <a:ext uri="{FF2B5EF4-FFF2-40B4-BE49-F238E27FC236}">
                <a16:creationId xmlns:a16="http://schemas.microsoft.com/office/drawing/2014/main" id="{434417B9-17B3-C450-C0A3-698D45207A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1263416" flipH="1">
            <a:off x="13874952" y="7939429"/>
            <a:ext cx="2174997" cy="2174997"/>
          </a:xfrm>
          <a:prstGeom prst="rect">
            <a:avLst/>
          </a:prstGeom>
        </p:spPr>
      </p:pic>
      <p:sp>
        <p:nvSpPr>
          <p:cNvPr id="34" name="Tekstvak 33">
            <a:extLst>
              <a:ext uri="{FF2B5EF4-FFF2-40B4-BE49-F238E27FC236}">
                <a16:creationId xmlns:a16="http://schemas.microsoft.com/office/drawing/2014/main" id="{60C56535-FB98-BB21-A6A3-B653AFA9F5CC}"/>
              </a:ext>
            </a:extLst>
          </p:cNvPr>
          <p:cNvSpPr txBox="1"/>
          <p:nvPr/>
        </p:nvSpPr>
        <p:spPr>
          <a:xfrm>
            <a:off x="9247792" y="8888156"/>
            <a:ext cx="1470174" cy="646331"/>
          </a:xfrm>
          <a:prstGeom prst="rect">
            <a:avLst/>
          </a:prstGeom>
          <a:noFill/>
        </p:spPr>
        <p:txBody>
          <a:bodyPr wrap="square" rtlCol="0">
            <a:spAutoFit/>
          </a:bodyPr>
          <a:lstStyle/>
          <a:p>
            <a:pPr algn="ctr"/>
            <a:r>
              <a:rPr lang="nl-NL" dirty="0">
                <a:solidFill>
                  <a:srgbClr val="AE3026"/>
                </a:solidFill>
                <a:latin typeface="Cambria" panose="02040503050406030204" pitchFamily="18" charset="0"/>
              </a:rPr>
              <a:t>‘Juli’ komt van Julius</a:t>
            </a:r>
          </a:p>
        </p:txBody>
      </p:sp>
      <p:sp>
        <p:nvSpPr>
          <p:cNvPr id="35" name="Tekstvak 34">
            <a:extLst>
              <a:ext uri="{FF2B5EF4-FFF2-40B4-BE49-F238E27FC236}">
                <a16:creationId xmlns:a16="http://schemas.microsoft.com/office/drawing/2014/main" id="{812EC4D8-900E-B87A-2F68-C6B99249BBFE}"/>
              </a:ext>
            </a:extLst>
          </p:cNvPr>
          <p:cNvSpPr txBox="1"/>
          <p:nvPr/>
        </p:nvSpPr>
        <p:spPr>
          <a:xfrm>
            <a:off x="14185382" y="8969532"/>
            <a:ext cx="1470174" cy="646331"/>
          </a:xfrm>
          <a:prstGeom prst="rect">
            <a:avLst/>
          </a:prstGeom>
          <a:noFill/>
        </p:spPr>
        <p:txBody>
          <a:bodyPr wrap="square" rtlCol="0">
            <a:spAutoFit/>
          </a:bodyPr>
          <a:lstStyle/>
          <a:p>
            <a:pPr algn="ctr"/>
            <a:r>
              <a:rPr lang="nl-NL" dirty="0">
                <a:solidFill>
                  <a:srgbClr val="AE3026"/>
                </a:solidFill>
                <a:latin typeface="Cambria" panose="02040503050406030204" pitchFamily="18" charset="0"/>
              </a:rPr>
              <a:t>‘Keizer’ komt van Caesar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animBg="1"/>
      <p:bldP spid="13" grpId="0" animBg="1"/>
      <p:bldP spid="14" grpId="0"/>
      <p:bldP spid="15" grpId="0" animBg="1"/>
      <p:bldP spid="18" grpId="0" animBg="1"/>
      <p:bldP spid="19" grpId="0"/>
      <p:bldP spid="28" grpId="0" animBg="1"/>
      <p:bldP spid="29" grpId="0" animBg="1"/>
      <p:bldP spid="30" grpId="0" animBg="1"/>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E94AE11-D71E-EA6D-CAC2-3C46BB3C0D56}"/>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3" name="Freeform 7">
            <a:extLst>
              <a:ext uri="{FF2B5EF4-FFF2-40B4-BE49-F238E27FC236}">
                <a16:creationId xmlns:a16="http://schemas.microsoft.com/office/drawing/2014/main" id="{C411EE73-C1E6-6045-FFBD-0E635392BE67}"/>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txBody>
          <a:bodyPr/>
          <a:lstStyle/>
          <a:p>
            <a:endParaRPr lang="nl-NL"/>
          </a:p>
        </p:txBody>
      </p:sp>
      <p:pic>
        <p:nvPicPr>
          <p:cNvPr id="4" name="Afbeelding 3" descr="Afbeelding met tekening&#10;&#10;Automatisch gegenereerde beschrijving">
            <a:extLst>
              <a:ext uri="{FF2B5EF4-FFF2-40B4-BE49-F238E27FC236}">
                <a16:creationId xmlns:a16="http://schemas.microsoft.com/office/drawing/2014/main" id="{3DACEFC4-7326-2357-98C6-E23A64EE3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73F5B68C-6BAD-796C-6127-B49F3F49E324}"/>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11" name="Rechthoek 10">
            <a:extLst>
              <a:ext uri="{FF2B5EF4-FFF2-40B4-BE49-F238E27FC236}">
                <a16:creationId xmlns:a16="http://schemas.microsoft.com/office/drawing/2014/main" id="{C4773B20-5985-12A2-613A-254948B9AC27}"/>
              </a:ext>
            </a:extLst>
          </p:cNvPr>
          <p:cNvSpPr/>
          <p:nvPr/>
        </p:nvSpPr>
        <p:spPr>
          <a:xfrm>
            <a:off x="4588115" y="1378416"/>
            <a:ext cx="7210697" cy="727083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kleding, Menselijk gezicht, tekenfilm, kunst&#10;&#10;Automatisch gegenereerde beschrijving">
            <a:extLst>
              <a:ext uri="{FF2B5EF4-FFF2-40B4-BE49-F238E27FC236}">
                <a16:creationId xmlns:a16="http://schemas.microsoft.com/office/drawing/2014/main" id="{6585B9D2-1D41-05DC-9D7E-C05F8FF24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1561" y="1487111"/>
            <a:ext cx="7670943" cy="7670943"/>
          </a:xfrm>
          <a:prstGeom prst="rect">
            <a:avLst/>
          </a:prstGeom>
        </p:spPr>
      </p:pic>
      <p:sp>
        <p:nvSpPr>
          <p:cNvPr id="12" name="Tekstvak 11">
            <a:extLst>
              <a:ext uri="{FF2B5EF4-FFF2-40B4-BE49-F238E27FC236}">
                <a16:creationId xmlns:a16="http://schemas.microsoft.com/office/drawing/2014/main" id="{00B33D31-0678-7C94-0081-D531B5359FBD}"/>
              </a:ext>
            </a:extLst>
          </p:cNvPr>
          <p:cNvSpPr txBox="1"/>
          <p:nvPr/>
        </p:nvSpPr>
        <p:spPr>
          <a:xfrm>
            <a:off x="5230003" y="3306645"/>
            <a:ext cx="3370217" cy="4031873"/>
          </a:xfrm>
          <a:prstGeom prst="rect">
            <a:avLst/>
          </a:prstGeom>
          <a:noFill/>
        </p:spPr>
        <p:txBody>
          <a:bodyPr wrap="square" rtlCol="0">
            <a:spAutoFit/>
          </a:bodyPr>
          <a:lstStyle/>
          <a:p>
            <a:r>
              <a:rPr lang="nl-NL" sz="3200" dirty="0">
                <a:solidFill>
                  <a:schemeClr val="bg1"/>
                </a:solidFill>
                <a:latin typeface="Cambria" panose="02040503050406030204" pitchFamily="18" charset="0"/>
              </a:rPr>
              <a:t>Hoe kan het dat iemand die zó lang geleden leefde nog steeds zo bekend is nu? </a:t>
            </a:r>
          </a:p>
          <a:p>
            <a:endParaRPr lang="nl-NL" sz="3200" dirty="0">
              <a:solidFill>
                <a:schemeClr val="bg1"/>
              </a:solidFill>
              <a:latin typeface="Cambria" panose="02040503050406030204" pitchFamily="18" charset="0"/>
            </a:endParaRPr>
          </a:p>
          <a:p>
            <a:r>
              <a:rPr lang="nl-NL" sz="3200" dirty="0">
                <a:solidFill>
                  <a:schemeClr val="bg1"/>
                </a:solidFill>
                <a:latin typeface="Cambria" panose="02040503050406030204" pitchFamily="18" charset="0"/>
              </a:rPr>
              <a:t>Daar komen jullie vandaag achter!</a:t>
            </a:r>
          </a:p>
        </p:txBody>
      </p:sp>
    </p:spTree>
    <p:extLst>
      <p:ext uri="{BB962C8B-B14F-4D97-AF65-F5344CB8AC3E}">
        <p14:creationId xmlns:p14="http://schemas.microsoft.com/office/powerpoint/2010/main" val="420327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5686D11-13A2-AA7C-439F-A32AB4B32D4E}"/>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4" name="Freeform 7">
            <a:extLst>
              <a:ext uri="{FF2B5EF4-FFF2-40B4-BE49-F238E27FC236}">
                <a16:creationId xmlns:a16="http://schemas.microsoft.com/office/drawing/2014/main" id="{68581FD5-D383-1AE2-F858-1479FB7D9B3A}"/>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txBody>
          <a:bodyPr/>
          <a:lstStyle/>
          <a:p>
            <a:endParaRPr lang="nl-NL"/>
          </a:p>
        </p:txBody>
      </p:sp>
      <p:pic>
        <p:nvPicPr>
          <p:cNvPr id="7" name="Afbeelding 6" descr="Afbeelding met tekening&#10;&#10;Automatisch gegenereerde beschrijving">
            <a:extLst>
              <a:ext uri="{FF2B5EF4-FFF2-40B4-BE49-F238E27FC236}">
                <a16:creationId xmlns:a16="http://schemas.microsoft.com/office/drawing/2014/main" id="{868CB02E-9F92-6688-9788-A5D83FF6C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8" name="Tekstvak 7">
            <a:extLst>
              <a:ext uri="{FF2B5EF4-FFF2-40B4-BE49-F238E27FC236}">
                <a16:creationId xmlns:a16="http://schemas.microsoft.com/office/drawing/2014/main" id="{A62ED1DA-DEEF-F213-79F0-DCD98864C6D3}"/>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pic>
        <p:nvPicPr>
          <p:cNvPr id="4104" name="Picture 8" descr="What Is Traditional Development? | Rome map, Ancient rome map, Ancient  roman art">
            <a:extLst>
              <a:ext uri="{FF2B5EF4-FFF2-40B4-BE49-F238E27FC236}">
                <a16:creationId xmlns:a16="http://schemas.microsoft.com/office/drawing/2014/main" id="{0BA9CBCC-8CB3-FD14-71C3-36040C7A9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788" y="1297325"/>
            <a:ext cx="10978403" cy="769235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DD60D714-AE70-CA10-E2FF-EE1CA119F323}"/>
              </a:ext>
            </a:extLst>
          </p:cNvPr>
          <p:cNvSpPr txBox="1"/>
          <p:nvPr/>
        </p:nvSpPr>
        <p:spPr>
          <a:xfrm>
            <a:off x="943475" y="1297325"/>
            <a:ext cx="3682313" cy="2308324"/>
          </a:xfrm>
          <a:prstGeom prst="rect">
            <a:avLst/>
          </a:prstGeom>
          <a:noFill/>
        </p:spPr>
        <p:txBody>
          <a:bodyPr wrap="square" rtlCol="0">
            <a:spAutoFit/>
          </a:bodyPr>
          <a:lstStyle/>
          <a:p>
            <a:r>
              <a:rPr lang="nl-NL" sz="2400" dirty="0">
                <a:solidFill>
                  <a:srgbClr val="AE3026"/>
                </a:solidFill>
                <a:latin typeface="Cambria" panose="02040503050406030204" pitchFamily="18" charset="0"/>
              </a:rPr>
              <a:t>Laten we bij het begin beginnen. Caesar werd geboren in Rome. Het middelpunt van het Romeinse Rijk! Hij werd geboren in de wijk </a:t>
            </a:r>
            <a:r>
              <a:rPr lang="nl-NL" sz="2400" dirty="0" err="1">
                <a:solidFill>
                  <a:srgbClr val="AE3026"/>
                </a:solidFill>
                <a:latin typeface="Cambria" panose="02040503050406030204" pitchFamily="18" charset="0"/>
              </a:rPr>
              <a:t>Subura</a:t>
            </a:r>
            <a:r>
              <a:rPr lang="nl-NL" sz="2400" dirty="0">
                <a:solidFill>
                  <a:srgbClr val="AE3026"/>
                </a:solidFill>
                <a:latin typeface="Cambria" panose="02040503050406030204" pitchFamily="18"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02EB0A76-4E59-9F0D-CBD7-EFCC3077CE51}"/>
              </a:ext>
            </a:extLst>
          </p:cNvPr>
          <p:cNvSpPr/>
          <p:nvPr/>
        </p:nvSpPr>
        <p:spPr>
          <a:xfrm>
            <a:off x="1412873" y="4651703"/>
            <a:ext cx="6854007" cy="4408567"/>
          </a:xfrm>
          <a:prstGeom prst="rect">
            <a:avLst/>
          </a:prstGeom>
          <a:solidFill>
            <a:schemeClr val="bg1"/>
          </a:solidFill>
          <a:ln>
            <a:noFill/>
          </a:ln>
          <a:effectLst>
            <a:outerShdw blurRad="50800" dist="50800" dir="5400000" algn="ctr" rotWithShape="0">
              <a:srgbClr val="420001">
                <a:alpha val="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Freeform 3">
            <a:extLst>
              <a:ext uri="{FF2B5EF4-FFF2-40B4-BE49-F238E27FC236}">
                <a16:creationId xmlns:a16="http://schemas.microsoft.com/office/drawing/2014/main" id="{4B909146-5AB9-3E1B-5FA3-F1FA6FD69AF9}"/>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solidFill>
                <a:srgbClr val="420001"/>
              </a:solidFill>
              <a:latin typeface="Cambria" panose="02040503050406030204" pitchFamily="18" charset="0"/>
            </a:endParaRPr>
          </a:p>
        </p:txBody>
      </p:sp>
      <p:sp>
        <p:nvSpPr>
          <p:cNvPr id="3" name="Freeform 7">
            <a:extLst>
              <a:ext uri="{FF2B5EF4-FFF2-40B4-BE49-F238E27FC236}">
                <a16:creationId xmlns:a16="http://schemas.microsoft.com/office/drawing/2014/main" id="{9D023BDD-3303-ABE2-38A4-E38F64982F72}"/>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txBody>
          <a:bodyPr/>
          <a:lstStyle/>
          <a:p>
            <a:endParaRPr lang="nl-NL"/>
          </a:p>
        </p:txBody>
      </p:sp>
      <p:pic>
        <p:nvPicPr>
          <p:cNvPr id="4" name="Afbeelding 3" descr="Afbeelding met tekening&#10;&#10;Automatisch gegenereerde beschrijving">
            <a:extLst>
              <a:ext uri="{FF2B5EF4-FFF2-40B4-BE49-F238E27FC236}">
                <a16:creationId xmlns:a16="http://schemas.microsoft.com/office/drawing/2014/main" id="{EA90D10F-CD0A-D647-D5AE-E04C724E9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62EDB2CC-48A1-86EC-9AA0-DA3BAE492A2F}"/>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420001"/>
                </a:solidFill>
                <a:latin typeface="Cambria" panose="02040503050406030204" pitchFamily="18" charset="0"/>
              </a:rPr>
              <a:t>JULIUS CAESAR</a:t>
            </a:r>
          </a:p>
          <a:p>
            <a:endParaRPr lang="nl-NL">
              <a:solidFill>
                <a:srgbClr val="420001"/>
              </a:solidFill>
              <a:latin typeface="Cambria" panose="02040503050406030204" pitchFamily="18" charset="0"/>
            </a:endParaRPr>
          </a:p>
        </p:txBody>
      </p:sp>
      <p:pic>
        <p:nvPicPr>
          <p:cNvPr id="5122" name="Picture 2" descr="Reclining and Dining (and Drinking) in Ancient Rome | Getty Iris">
            <a:extLst>
              <a:ext uri="{FF2B5EF4-FFF2-40B4-BE49-F238E27FC236}">
                <a16:creationId xmlns:a16="http://schemas.microsoft.com/office/drawing/2014/main" id="{4B3AE7E9-A8FF-426C-0980-9D075ADA67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91" t="1317" r="4059" b="1506"/>
          <a:stretch/>
        </p:blipFill>
        <p:spPr bwMode="auto">
          <a:xfrm>
            <a:off x="-864973" y="-20082"/>
            <a:ext cx="12282616" cy="10307082"/>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7D65F423-8718-1520-B5D1-6A3BB7DDEB9E}"/>
              </a:ext>
            </a:extLst>
          </p:cNvPr>
          <p:cNvSpPr txBox="1"/>
          <p:nvPr/>
        </p:nvSpPr>
        <p:spPr>
          <a:xfrm>
            <a:off x="11957142" y="2327344"/>
            <a:ext cx="3682313" cy="5632311"/>
          </a:xfrm>
          <a:prstGeom prst="rect">
            <a:avLst/>
          </a:prstGeom>
          <a:noFill/>
        </p:spPr>
        <p:txBody>
          <a:bodyPr wrap="square" rtlCol="0">
            <a:spAutoFit/>
          </a:bodyPr>
          <a:lstStyle/>
          <a:p>
            <a:r>
              <a:rPr lang="nl-NL" sz="2400" dirty="0" err="1">
                <a:solidFill>
                  <a:srgbClr val="AE3026"/>
                </a:solidFill>
                <a:latin typeface="Cambria" panose="02040503050406030204" pitchFamily="18" charset="0"/>
              </a:rPr>
              <a:t>Subura</a:t>
            </a:r>
            <a:r>
              <a:rPr lang="nl-NL" sz="2400" dirty="0">
                <a:solidFill>
                  <a:srgbClr val="AE3026"/>
                </a:solidFill>
                <a:latin typeface="Cambria" panose="02040503050406030204" pitchFamily="18" charset="0"/>
              </a:rPr>
              <a:t> was geen rijke wijk. Er woonden juist veel normale mensen. Toch groeide Caesar op in een deftig huis. Zijn familie was namelijk bekend!</a:t>
            </a:r>
          </a:p>
          <a:p>
            <a:endParaRPr lang="nl-NL" sz="2400" dirty="0">
              <a:solidFill>
                <a:srgbClr val="AE3026"/>
              </a:solidFill>
              <a:latin typeface="Cambria" panose="02040503050406030204" pitchFamily="18" charset="0"/>
            </a:endParaRPr>
          </a:p>
          <a:p>
            <a:r>
              <a:rPr lang="nl-NL" sz="2400" dirty="0">
                <a:solidFill>
                  <a:srgbClr val="AE3026"/>
                </a:solidFill>
                <a:latin typeface="Cambria" panose="02040503050406030204" pitchFamily="18" charset="0"/>
              </a:rPr>
              <a:t>Daardoor ging Caesar zijn hele leven al om met zowel het gewone volk uit zijn wijk, als belangrijke en rijke mensen. Dat zou hem nog wel eens van pas kunnen komen!</a:t>
            </a:r>
          </a:p>
          <a:p>
            <a:endParaRPr lang="nl-NL" sz="2400" dirty="0">
              <a:solidFill>
                <a:srgbClr val="AE3026"/>
              </a:solidFill>
              <a:latin typeface="Cambria" panose="020405030504060302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B9CBA33-4876-F9EB-DE33-304A54C89418}"/>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D99F8E"/>
          </a:solidFill>
        </p:spPr>
        <p:txBody>
          <a:bodyPr/>
          <a:lstStyle/>
          <a:p>
            <a:endParaRPr lang="nl-NL"/>
          </a:p>
        </p:txBody>
      </p:sp>
      <p:sp>
        <p:nvSpPr>
          <p:cNvPr id="5" name="Freeform 7">
            <a:extLst>
              <a:ext uri="{FF2B5EF4-FFF2-40B4-BE49-F238E27FC236}">
                <a16:creationId xmlns:a16="http://schemas.microsoft.com/office/drawing/2014/main" id="{61F7AEE9-53F2-8449-0659-F6202C7C394A}"/>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txBody>
          <a:bodyPr/>
          <a:lstStyle/>
          <a:p>
            <a:endParaRPr lang="nl-NL"/>
          </a:p>
        </p:txBody>
      </p:sp>
      <p:pic>
        <p:nvPicPr>
          <p:cNvPr id="6" name="Afbeelding 5" descr="Afbeelding met tekening&#10;&#10;Automatisch gegenereerde beschrijving">
            <a:extLst>
              <a:ext uri="{FF2B5EF4-FFF2-40B4-BE49-F238E27FC236}">
                <a16:creationId xmlns:a16="http://schemas.microsoft.com/office/drawing/2014/main" id="{A35210BB-ECD1-099F-3A8A-7F8E40708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7" name="Tekstvak 6">
            <a:extLst>
              <a:ext uri="{FF2B5EF4-FFF2-40B4-BE49-F238E27FC236}">
                <a16:creationId xmlns:a16="http://schemas.microsoft.com/office/drawing/2014/main" id="{3AC429B2-98D0-25A4-5F90-494E17827F19}"/>
              </a:ext>
            </a:extLst>
          </p:cNvPr>
          <p:cNvSpPr txBox="1"/>
          <p:nvPr/>
        </p:nvSpPr>
        <p:spPr>
          <a:xfrm>
            <a:off x="16780417" y="9158054"/>
            <a:ext cx="990600" cy="800219"/>
          </a:xfrm>
          <a:prstGeom prst="rect">
            <a:avLst/>
          </a:prstGeom>
          <a:noFill/>
        </p:spPr>
        <p:txBody>
          <a:bodyPr wrap="square" rtlCol="0">
            <a:spAutoFit/>
          </a:bodyPr>
          <a:lstStyle/>
          <a:p>
            <a:pPr algn="ctr"/>
            <a:r>
              <a:rPr lang="en-US" sz="1400">
                <a:solidFill>
                  <a:srgbClr val="2A0000"/>
                </a:solidFill>
                <a:latin typeface="Yeseva One"/>
              </a:rPr>
              <a:t>JULIUS CAESAR</a:t>
            </a:r>
          </a:p>
          <a:p>
            <a:endParaRPr lang="nl-NL"/>
          </a:p>
        </p:txBody>
      </p:sp>
      <p:sp>
        <p:nvSpPr>
          <p:cNvPr id="2" name="AutoShape 2" descr="Gypsum Copy Of Ancient Statue Venus Head Isolated On White Background  Plaster Sculpture Woman Face Stock Photo - Download Image Now - iStock">
            <a:extLst>
              <a:ext uri="{FF2B5EF4-FFF2-40B4-BE49-F238E27FC236}">
                <a16:creationId xmlns:a16="http://schemas.microsoft.com/office/drawing/2014/main" id="{0F82C3D8-0B9E-D722-ACD3-04315ACBF225}"/>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3080" name="Picture 8" descr="A ROMAN MARBLE HEAD OF VENUS CIRCA 1ST-2ND CENTURY A.D. | Roman sculpture,  Ancient greek sculpture, Roman art">
            <a:extLst>
              <a:ext uri="{FF2B5EF4-FFF2-40B4-BE49-F238E27FC236}">
                <a16:creationId xmlns:a16="http://schemas.microsoft.com/office/drawing/2014/main" id="{BFFAAD49-C31C-C735-EBFC-2B7666FA8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5880" y="3061733"/>
            <a:ext cx="3821613" cy="464616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Julius Caesar">
            <a:extLst>
              <a:ext uri="{FF2B5EF4-FFF2-40B4-BE49-F238E27FC236}">
                <a16:creationId xmlns:a16="http://schemas.microsoft.com/office/drawing/2014/main" id="{F96A7E70-8458-54FF-274E-3BC3E29C64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58" t="-250" r="10979" b="24954"/>
          <a:stretch/>
        </p:blipFill>
        <p:spPr bwMode="auto">
          <a:xfrm>
            <a:off x="7812831" y="3061734"/>
            <a:ext cx="3821613" cy="4646164"/>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 14">
            <a:extLst>
              <a:ext uri="{FF2B5EF4-FFF2-40B4-BE49-F238E27FC236}">
                <a16:creationId xmlns:a16="http://schemas.microsoft.com/office/drawing/2014/main" id="{90107707-F32E-4371-82E2-B5954B22CA17}"/>
              </a:ext>
            </a:extLst>
          </p:cNvPr>
          <p:cNvSpPr/>
          <p:nvPr/>
        </p:nvSpPr>
        <p:spPr>
          <a:xfrm>
            <a:off x="13791486" y="7209855"/>
            <a:ext cx="2193526" cy="74414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0FFC96D0-1C55-A138-C131-6BF50499D638}"/>
              </a:ext>
            </a:extLst>
          </p:cNvPr>
          <p:cNvSpPr txBox="1"/>
          <p:nvPr/>
        </p:nvSpPr>
        <p:spPr>
          <a:xfrm>
            <a:off x="14132081" y="7325695"/>
            <a:ext cx="1744766" cy="584775"/>
          </a:xfrm>
          <a:prstGeom prst="rect">
            <a:avLst/>
          </a:prstGeom>
          <a:noFill/>
        </p:spPr>
        <p:txBody>
          <a:bodyPr wrap="square" rtlCol="0">
            <a:spAutoFit/>
          </a:bodyPr>
          <a:lstStyle/>
          <a:p>
            <a:r>
              <a:rPr lang="nl-NL" sz="3200" b="1" dirty="0">
                <a:latin typeface="Cambria" panose="02040503050406030204" pitchFamily="18" charset="0"/>
              </a:rPr>
              <a:t>VENUS</a:t>
            </a:r>
            <a:endParaRPr lang="nl-NL" b="1" dirty="0">
              <a:solidFill>
                <a:srgbClr val="AE3026"/>
              </a:solidFill>
            </a:endParaRPr>
          </a:p>
        </p:txBody>
      </p:sp>
      <p:sp>
        <p:nvSpPr>
          <p:cNvPr id="9" name="Rechthoek 8">
            <a:extLst>
              <a:ext uri="{FF2B5EF4-FFF2-40B4-BE49-F238E27FC236}">
                <a16:creationId xmlns:a16="http://schemas.microsoft.com/office/drawing/2014/main" id="{489436C8-995B-80F2-5789-7289D615A601}"/>
              </a:ext>
            </a:extLst>
          </p:cNvPr>
          <p:cNvSpPr/>
          <p:nvPr/>
        </p:nvSpPr>
        <p:spPr>
          <a:xfrm>
            <a:off x="7298683" y="7209855"/>
            <a:ext cx="2193526" cy="74414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6F3B1F10-5593-FEB4-7658-3588E9763701}"/>
              </a:ext>
            </a:extLst>
          </p:cNvPr>
          <p:cNvSpPr txBox="1"/>
          <p:nvPr/>
        </p:nvSpPr>
        <p:spPr>
          <a:xfrm>
            <a:off x="7639278" y="7325695"/>
            <a:ext cx="1744766" cy="584775"/>
          </a:xfrm>
          <a:prstGeom prst="rect">
            <a:avLst/>
          </a:prstGeom>
          <a:noFill/>
        </p:spPr>
        <p:txBody>
          <a:bodyPr wrap="square" rtlCol="0">
            <a:spAutoFit/>
          </a:bodyPr>
          <a:lstStyle/>
          <a:p>
            <a:r>
              <a:rPr lang="nl-NL" sz="3200" b="1" dirty="0">
                <a:latin typeface="Cambria" panose="02040503050406030204" pitchFamily="18" charset="0"/>
              </a:rPr>
              <a:t>CAESAR</a:t>
            </a:r>
            <a:endParaRPr lang="nl-NL" b="1" dirty="0">
              <a:solidFill>
                <a:srgbClr val="AE3026"/>
              </a:solidFill>
            </a:endParaRPr>
          </a:p>
        </p:txBody>
      </p:sp>
      <p:sp>
        <p:nvSpPr>
          <p:cNvPr id="13" name="Tekstvak 12">
            <a:extLst>
              <a:ext uri="{FF2B5EF4-FFF2-40B4-BE49-F238E27FC236}">
                <a16:creationId xmlns:a16="http://schemas.microsoft.com/office/drawing/2014/main" id="{8731B9A4-E0AB-EDDF-2255-EFD051C80F36}"/>
              </a:ext>
            </a:extLst>
          </p:cNvPr>
          <p:cNvSpPr txBox="1"/>
          <p:nvPr/>
        </p:nvSpPr>
        <p:spPr>
          <a:xfrm>
            <a:off x="1063657" y="3252125"/>
            <a:ext cx="5633312" cy="4455772"/>
          </a:xfrm>
          <a:prstGeom prst="rect">
            <a:avLst/>
          </a:prstGeom>
          <a:noFill/>
        </p:spPr>
        <p:txBody>
          <a:bodyPr wrap="square">
            <a:spAutoFit/>
          </a:bodyPr>
          <a:lstStyle/>
          <a:p>
            <a:pPr algn="just">
              <a:lnSpc>
                <a:spcPct val="150000"/>
              </a:lnSpc>
            </a:pPr>
            <a:r>
              <a:rPr lang="nl-NL" sz="2400" dirty="0">
                <a:solidFill>
                  <a:srgbClr val="AE3026"/>
                </a:solidFill>
                <a:latin typeface="Cambria" panose="02040503050406030204" pitchFamily="18" charset="0"/>
              </a:rPr>
              <a:t>Waarom was zijn familie dan bekend?</a:t>
            </a:r>
          </a:p>
          <a:p>
            <a:pPr algn="just">
              <a:lnSpc>
                <a:spcPct val="150000"/>
              </a:lnSpc>
            </a:pPr>
            <a:endParaRPr lang="nl-NL" sz="2400" dirty="0">
              <a:solidFill>
                <a:srgbClr val="AE3026"/>
              </a:solidFill>
              <a:latin typeface="Cambria" panose="02040503050406030204" pitchFamily="18" charset="0"/>
            </a:endParaRPr>
          </a:p>
          <a:p>
            <a:pPr algn="just">
              <a:lnSpc>
                <a:spcPct val="150000"/>
              </a:lnSpc>
            </a:pPr>
            <a:r>
              <a:rPr lang="nl-NL" sz="2400" dirty="0">
                <a:solidFill>
                  <a:srgbClr val="AE3026"/>
                </a:solidFill>
                <a:latin typeface="Cambria" panose="02040503050406030204" pitchFamily="18" charset="0"/>
              </a:rPr>
              <a:t>Het verhaal ging dat Caesar en zijn familie afstammelingen waren van de godin van de liefde, Venus. </a:t>
            </a:r>
            <a:r>
              <a:rPr lang="nl-NL" sz="2400" dirty="0" err="1">
                <a:solidFill>
                  <a:srgbClr val="AE3026"/>
                </a:solidFill>
                <a:latin typeface="Cambria" panose="02040503050406030204" pitchFamily="18" charset="0"/>
              </a:rPr>
              <a:t>Caesar’s</a:t>
            </a:r>
            <a:r>
              <a:rPr lang="nl-NL" sz="2400" dirty="0">
                <a:solidFill>
                  <a:srgbClr val="AE3026"/>
                </a:solidFill>
                <a:latin typeface="Cambria" panose="02040503050406030204" pitchFamily="18" charset="0"/>
              </a:rPr>
              <a:t> familie had dus goddelijk bloed! Dat dachten ze in ieder geval.</a:t>
            </a:r>
          </a:p>
          <a:p>
            <a:pPr algn="just">
              <a:lnSpc>
                <a:spcPct val="150000"/>
              </a:lnSpc>
            </a:pPr>
            <a:endParaRPr lang="nl-NL" sz="2400" dirty="0">
              <a:solidFill>
                <a:srgbClr val="AE3026"/>
              </a:solidFill>
              <a:latin typeface="Cambria" panose="02040503050406030204" pitchFamily="18" charset="0"/>
            </a:endParaRPr>
          </a:p>
        </p:txBody>
      </p:sp>
      <p:sp>
        <p:nvSpPr>
          <p:cNvPr id="18" name="Tekstvak 17">
            <a:extLst>
              <a:ext uri="{FF2B5EF4-FFF2-40B4-BE49-F238E27FC236}">
                <a16:creationId xmlns:a16="http://schemas.microsoft.com/office/drawing/2014/main" id="{28ABA818-E877-BC39-D4BB-5821C48F80E1}"/>
              </a:ext>
            </a:extLst>
          </p:cNvPr>
          <p:cNvSpPr txBox="1"/>
          <p:nvPr/>
        </p:nvSpPr>
        <p:spPr>
          <a:xfrm>
            <a:off x="9441985" y="8462808"/>
            <a:ext cx="9769642" cy="769441"/>
          </a:xfrm>
          <a:prstGeom prst="rect">
            <a:avLst/>
          </a:prstGeom>
          <a:noFill/>
        </p:spPr>
        <p:txBody>
          <a:bodyPr wrap="square">
            <a:spAutoFit/>
          </a:bodyPr>
          <a:lstStyle/>
          <a:p>
            <a:r>
              <a:rPr lang="nl-NL" sz="4400" i="1" dirty="0">
                <a:solidFill>
                  <a:srgbClr val="AE3026"/>
                </a:solidFill>
                <a:latin typeface="Cambria" panose="02040503050406030204" pitchFamily="18" charset="0"/>
              </a:rPr>
              <a:t>Zie jij de gelijkenis?</a:t>
            </a:r>
            <a:endParaRPr lang="nl-NL" sz="4400" i="1" dirty="0"/>
          </a:p>
        </p:txBody>
      </p:sp>
    </p:spTree>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7234164F8F241821F266E9C631F47" ma:contentTypeVersion="14" ma:contentTypeDescription="Een nieuw document maken." ma:contentTypeScope="" ma:versionID="512628c01efd1d2ddc1088e53e15579a">
  <xsd:schema xmlns:xsd="http://www.w3.org/2001/XMLSchema" xmlns:xs="http://www.w3.org/2001/XMLSchema" xmlns:p="http://schemas.microsoft.com/office/2006/metadata/properties" xmlns:ns2="3a1da237-f1df-4815-9153-4bb309ca040d" xmlns:ns3="da0badef-ff5b-412c-b3c2-bc7fea7363a7" targetNamespace="http://schemas.microsoft.com/office/2006/metadata/properties" ma:root="true" ma:fieldsID="59ab72bb73ce4afd364cbd2c892bad3a" ns2:_="" ns3:_="">
    <xsd:import namespace="3a1da237-f1df-4815-9153-4bb309ca040d"/>
    <xsd:import namespace="da0badef-ff5b-412c-b3c2-bc7fea7363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1da237-f1df-4815-9153-4bb309ca04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025a69f6-b239-4fd3-a3cf-f63ae58640b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0badef-ff5b-412c-b3c2-bc7fea7363a7"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15" nillable="true" ma:displayName="Taxonomy Catch All Column" ma:hidden="true" ma:list="{1a4fd943-9e6c-4fcc-80b8-853b8aef50f0}" ma:internalName="TaxCatchAll" ma:showField="CatchAllData" ma:web="da0badef-ff5b-412c-b3c2-bc7fea7363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a1da237-f1df-4815-9153-4bb309ca040d">
      <Terms xmlns="http://schemas.microsoft.com/office/infopath/2007/PartnerControls"/>
    </lcf76f155ced4ddcb4097134ff3c332f>
    <TaxCatchAll xmlns="da0badef-ff5b-412c-b3c2-bc7fea7363a7" xsi:nil="true"/>
    <SharedWithUsers xmlns="da0badef-ff5b-412c-b3c2-bc7fea7363a7">
      <UserInfo>
        <DisplayName>Vitoria Vinken</DisplayName>
        <AccountId>160</AccountId>
        <AccountType/>
      </UserInfo>
    </SharedWithUsers>
  </documentManagement>
</p:properties>
</file>

<file path=customXml/itemProps1.xml><?xml version="1.0" encoding="utf-8"?>
<ds:datastoreItem xmlns:ds="http://schemas.openxmlformats.org/officeDocument/2006/customXml" ds:itemID="{CE028CCC-CF5C-4BB3-A105-5133FAD58673}">
  <ds:schemaRefs>
    <ds:schemaRef ds:uri="3a1da237-f1df-4815-9153-4bb309ca040d"/>
    <ds:schemaRef ds:uri="da0badef-ff5b-412c-b3c2-bc7fea7363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87771E-45D7-4FB3-89C0-C1872D38695C}">
  <ds:schemaRefs>
    <ds:schemaRef ds:uri="http://schemas.microsoft.com/sharepoint/v3/contenttype/forms"/>
  </ds:schemaRefs>
</ds:datastoreItem>
</file>

<file path=customXml/itemProps3.xml><?xml version="1.0" encoding="utf-8"?>
<ds:datastoreItem xmlns:ds="http://schemas.openxmlformats.org/officeDocument/2006/customXml" ds:itemID="{1A7F4C3E-2150-4540-865E-762B905BE8B8}">
  <ds:schemaRefs>
    <ds:schemaRef ds:uri="3a1da237-f1df-4815-9153-4bb309ca040d"/>
    <ds:schemaRef ds:uri="da0badef-ff5b-412c-b3c2-bc7fea7363a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Caesar les 1</Template>
  <TotalTime>10307</TotalTime>
  <Words>1020</Words>
  <Application>Microsoft Macintosh PowerPoint</Application>
  <PresentationFormat>Aangepast</PresentationFormat>
  <Paragraphs>160</Paragraphs>
  <Slides>33</Slides>
  <Notes>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33</vt:i4>
      </vt:variant>
    </vt:vector>
  </HeadingPairs>
  <TitlesOfParts>
    <vt:vector size="38" baseType="lpstr">
      <vt:lpstr>Cambria</vt:lpstr>
      <vt:lpstr>Arial</vt:lpstr>
      <vt:lpstr>Yeseva One</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Vitoria Vinken</dc:creator>
  <cp:lastModifiedBy>Vitoria Vinken</cp:lastModifiedBy>
  <cp:revision>9</cp:revision>
  <dcterms:created xsi:type="dcterms:W3CDTF">2023-09-26T07:34:27Z</dcterms:created>
  <dcterms:modified xsi:type="dcterms:W3CDTF">2023-10-03T13:40:39Z</dcterms:modified>
  <dc:identifier>DAFubGupEeQ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0x010100CAB7234164F8F241821F266E9C631F47</vt:lpwstr>
  </property>
  <property fmtid="{D5CDD505-2E9C-101B-9397-08002B2CF9AE}" pid="3" name="MediaServiceImageTags">
    <vt:lpwstr/>
  </property>
</Properties>
</file>