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59" r:id="rId5"/>
    <p:sldId id="260" r:id="rId6"/>
    <p:sldId id="261" r:id="rId7"/>
    <p:sldId id="265" r:id="rId8"/>
    <p:sldId id="262" r:id="rId9"/>
    <p:sldId id="271" r:id="rId10"/>
    <p:sldId id="266" r:id="rId11"/>
    <p:sldId id="272" r:id="rId12"/>
    <p:sldId id="268" r:id="rId13"/>
    <p:sldId id="269" r:id="rId14"/>
    <p:sldId id="273" r:id="rId15"/>
    <p:sldId id="276" r:id="rId16"/>
    <p:sldId id="275" r:id="rId17"/>
    <p:sldId id="274" r:id="rId18"/>
    <p:sldId id="278" r:id="rId19"/>
    <p:sldId id="281" r:id="rId20"/>
    <p:sldId id="284" r:id="rId21"/>
    <p:sldId id="277" r:id="rId22"/>
    <p:sldId id="280" r:id="rId23"/>
    <p:sldId id="282" r:id="rId24"/>
    <p:sldId id="283" r:id="rId25"/>
    <p:sldId id="263" r:id="rId26"/>
    <p:sldId id="285"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524A"/>
    <a:srgbClr val="D4D186"/>
    <a:srgbClr val="7F8010"/>
    <a:srgbClr val="2A4F81"/>
    <a:srgbClr val="FACCC4"/>
    <a:srgbClr val="DF9776"/>
    <a:srgbClr val="E0E5ED"/>
    <a:srgbClr val="724853"/>
    <a:srgbClr val="FFFFFF"/>
    <a:srgbClr val="F3E6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19086B-4F73-444B-B1A8-13322A2AFE83}" v="1020" dt="2024-06-10T12:52:41.58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065" autoAdjust="0"/>
  </p:normalViewPr>
  <p:slideViewPr>
    <p:cSldViewPr snapToGrid="0">
      <p:cViewPr varScale="1">
        <p:scale>
          <a:sx n="108" d="100"/>
          <a:sy n="108" d="100"/>
        </p:scale>
        <p:origin x="654" y="13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C902B-5301-49DB-88F1-31181A4F04FB}" type="datetimeFigureOut">
              <a:rPr lang="nl-NL" smtClean="0"/>
              <a:t>11-6-2024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245CFC-79C4-4630-8577-D9A8B8685F45}" type="slidenum">
              <a:rPr lang="nl-NL" smtClean="0"/>
              <a:t>‹nr.›</a:t>
            </a:fld>
            <a:endParaRPr lang="nl-NL"/>
          </a:p>
        </p:txBody>
      </p:sp>
    </p:spTree>
    <p:extLst>
      <p:ext uri="{BB962C8B-B14F-4D97-AF65-F5344CB8AC3E}">
        <p14:creationId xmlns:p14="http://schemas.microsoft.com/office/powerpoint/2010/main" val="60681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3245CFC-79C4-4630-8577-D9A8B8685F45}" type="slidenum">
              <a:rPr lang="nl-NL" smtClean="0"/>
              <a:t>13</a:t>
            </a:fld>
            <a:endParaRPr lang="nl-NL"/>
          </a:p>
        </p:txBody>
      </p:sp>
    </p:spTree>
    <p:extLst>
      <p:ext uri="{BB962C8B-B14F-4D97-AF65-F5344CB8AC3E}">
        <p14:creationId xmlns:p14="http://schemas.microsoft.com/office/powerpoint/2010/main" val="401671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3245CFC-79C4-4630-8577-D9A8B8685F45}" type="slidenum">
              <a:rPr lang="nl-NL" smtClean="0"/>
              <a:t>16</a:t>
            </a:fld>
            <a:endParaRPr lang="nl-NL"/>
          </a:p>
        </p:txBody>
      </p:sp>
    </p:spTree>
    <p:extLst>
      <p:ext uri="{BB962C8B-B14F-4D97-AF65-F5344CB8AC3E}">
        <p14:creationId xmlns:p14="http://schemas.microsoft.com/office/powerpoint/2010/main" val="112483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3245CFC-79C4-4630-8577-D9A8B8685F45}" type="slidenum">
              <a:rPr lang="nl-NL" smtClean="0"/>
              <a:t>21</a:t>
            </a:fld>
            <a:endParaRPr lang="nl-NL"/>
          </a:p>
        </p:txBody>
      </p:sp>
    </p:spTree>
    <p:extLst>
      <p:ext uri="{BB962C8B-B14F-4D97-AF65-F5344CB8AC3E}">
        <p14:creationId xmlns:p14="http://schemas.microsoft.com/office/powerpoint/2010/main" val="2771729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3245CFC-79C4-4630-8577-D9A8B8685F45}" type="slidenum">
              <a:rPr lang="nl-NL" smtClean="0"/>
              <a:t>22</a:t>
            </a:fld>
            <a:endParaRPr lang="nl-NL"/>
          </a:p>
        </p:txBody>
      </p:sp>
    </p:spTree>
    <p:extLst>
      <p:ext uri="{BB962C8B-B14F-4D97-AF65-F5344CB8AC3E}">
        <p14:creationId xmlns:p14="http://schemas.microsoft.com/office/powerpoint/2010/main" val="3362820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3245CFC-79C4-4630-8577-D9A8B8685F45}" type="slidenum">
              <a:rPr lang="nl-NL" smtClean="0"/>
              <a:t>25</a:t>
            </a:fld>
            <a:endParaRPr lang="nl-NL"/>
          </a:p>
        </p:txBody>
      </p:sp>
    </p:spTree>
    <p:extLst>
      <p:ext uri="{BB962C8B-B14F-4D97-AF65-F5344CB8AC3E}">
        <p14:creationId xmlns:p14="http://schemas.microsoft.com/office/powerpoint/2010/main" val="44941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29919-8E71-4880-C2BC-A08D97B4D30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7615C3B-C604-684E-FD69-ABDB900582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FD77F3E-12A6-440F-737D-0E8107E3B953}"/>
              </a:ext>
            </a:extLst>
          </p:cNvPr>
          <p:cNvSpPr>
            <a:spLocks noGrp="1"/>
          </p:cNvSpPr>
          <p:nvPr>
            <p:ph type="dt" sz="half" idx="10"/>
          </p:nvPr>
        </p:nvSpPr>
        <p:spPr/>
        <p:txBody>
          <a:bodyPr/>
          <a:lstStyle/>
          <a:p>
            <a:fld id="{3A33EA25-8948-4097-A953-4BDD39BBE143}" type="datetimeFigureOut">
              <a:rPr lang="nl-NL" smtClean="0"/>
              <a:t>11-6-2024</a:t>
            </a:fld>
            <a:endParaRPr lang="nl-NL"/>
          </a:p>
        </p:txBody>
      </p:sp>
      <p:sp>
        <p:nvSpPr>
          <p:cNvPr id="5" name="Tijdelijke aanduiding voor voettekst 4">
            <a:extLst>
              <a:ext uri="{FF2B5EF4-FFF2-40B4-BE49-F238E27FC236}">
                <a16:creationId xmlns:a16="http://schemas.microsoft.com/office/drawing/2014/main" id="{83769880-0274-21B8-0DC0-4162012FB23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98F79D-9FEB-A4FF-D4C6-798288A458F2}"/>
              </a:ext>
            </a:extLst>
          </p:cNvPr>
          <p:cNvSpPr>
            <a:spLocks noGrp="1"/>
          </p:cNvSpPr>
          <p:nvPr>
            <p:ph type="sldNum" sz="quarter" idx="12"/>
          </p:nvPr>
        </p:nvSpPr>
        <p:spPr/>
        <p:txBody>
          <a:bodyPr/>
          <a:lstStyle/>
          <a:p>
            <a:fld id="{C672F1C2-2978-4EA2-B934-812E76BBAF3A}" type="slidenum">
              <a:rPr lang="nl-NL" smtClean="0"/>
              <a:t>‹nr.›</a:t>
            </a:fld>
            <a:endParaRPr lang="nl-NL"/>
          </a:p>
        </p:txBody>
      </p:sp>
    </p:spTree>
    <p:extLst>
      <p:ext uri="{BB962C8B-B14F-4D97-AF65-F5344CB8AC3E}">
        <p14:creationId xmlns:p14="http://schemas.microsoft.com/office/powerpoint/2010/main" val="2324177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F92CF6-A9CB-82D5-2FDA-C384712BA30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3F13152-6273-6ED0-BABB-70A0F281934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CB65EE6-7C12-68F6-D07E-DEDFBE86BA62}"/>
              </a:ext>
            </a:extLst>
          </p:cNvPr>
          <p:cNvSpPr>
            <a:spLocks noGrp="1"/>
          </p:cNvSpPr>
          <p:nvPr>
            <p:ph type="dt" sz="half" idx="10"/>
          </p:nvPr>
        </p:nvSpPr>
        <p:spPr/>
        <p:txBody>
          <a:bodyPr/>
          <a:lstStyle/>
          <a:p>
            <a:fld id="{3A33EA25-8948-4097-A953-4BDD39BBE143}" type="datetimeFigureOut">
              <a:rPr lang="nl-NL" smtClean="0"/>
              <a:t>11-6-2024</a:t>
            </a:fld>
            <a:endParaRPr lang="nl-NL"/>
          </a:p>
        </p:txBody>
      </p:sp>
      <p:sp>
        <p:nvSpPr>
          <p:cNvPr id="5" name="Tijdelijke aanduiding voor voettekst 4">
            <a:extLst>
              <a:ext uri="{FF2B5EF4-FFF2-40B4-BE49-F238E27FC236}">
                <a16:creationId xmlns:a16="http://schemas.microsoft.com/office/drawing/2014/main" id="{5E47F075-697E-DEC9-2FCD-77C08B4CE4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311880C-C678-F629-F87E-F4BAC8C329CB}"/>
              </a:ext>
            </a:extLst>
          </p:cNvPr>
          <p:cNvSpPr>
            <a:spLocks noGrp="1"/>
          </p:cNvSpPr>
          <p:nvPr>
            <p:ph type="sldNum" sz="quarter" idx="12"/>
          </p:nvPr>
        </p:nvSpPr>
        <p:spPr/>
        <p:txBody>
          <a:bodyPr/>
          <a:lstStyle/>
          <a:p>
            <a:fld id="{C672F1C2-2978-4EA2-B934-812E76BBAF3A}" type="slidenum">
              <a:rPr lang="nl-NL" smtClean="0"/>
              <a:t>‹nr.›</a:t>
            </a:fld>
            <a:endParaRPr lang="nl-NL"/>
          </a:p>
        </p:txBody>
      </p:sp>
    </p:spTree>
    <p:extLst>
      <p:ext uri="{BB962C8B-B14F-4D97-AF65-F5344CB8AC3E}">
        <p14:creationId xmlns:p14="http://schemas.microsoft.com/office/powerpoint/2010/main" val="817738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F821166-A38A-7297-CF7D-402D779CBFB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9271267-967B-8137-06A3-114710B2163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705316F-54C0-F017-312D-1FAC3DA5D737}"/>
              </a:ext>
            </a:extLst>
          </p:cNvPr>
          <p:cNvSpPr>
            <a:spLocks noGrp="1"/>
          </p:cNvSpPr>
          <p:nvPr>
            <p:ph type="dt" sz="half" idx="10"/>
          </p:nvPr>
        </p:nvSpPr>
        <p:spPr/>
        <p:txBody>
          <a:bodyPr/>
          <a:lstStyle/>
          <a:p>
            <a:fld id="{3A33EA25-8948-4097-A953-4BDD39BBE143}" type="datetimeFigureOut">
              <a:rPr lang="nl-NL" smtClean="0"/>
              <a:t>11-6-2024</a:t>
            </a:fld>
            <a:endParaRPr lang="nl-NL"/>
          </a:p>
        </p:txBody>
      </p:sp>
      <p:sp>
        <p:nvSpPr>
          <p:cNvPr id="5" name="Tijdelijke aanduiding voor voettekst 4">
            <a:extLst>
              <a:ext uri="{FF2B5EF4-FFF2-40B4-BE49-F238E27FC236}">
                <a16:creationId xmlns:a16="http://schemas.microsoft.com/office/drawing/2014/main" id="{51F29BD0-6A82-82EF-769D-F4BC6A0E3C8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07D49ED-F0C2-6D68-219C-8C76674096E6}"/>
              </a:ext>
            </a:extLst>
          </p:cNvPr>
          <p:cNvSpPr>
            <a:spLocks noGrp="1"/>
          </p:cNvSpPr>
          <p:nvPr>
            <p:ph type="sldNum" sz="quarter" idx="12"/>
          </p:nvPr>
        </p:nvSpPr>
        <p:spPr/>
        <p:txBody>
          <a:bodyPr/>
          <a:lstStyle/>
          <a:p>
            <a:fld id="{C672F1C2-2978-4EA2-B934-812E76BBAF3A}" type="slidenum">
              <a:rPr lang="nl-NL" smtClean="0"/>
              <a:t>‹nr.›</a:t>
            </a:fld>
            <a:endParaRPr lang="nl-NL"/>
          </a:p>
        </p:txBody>
      </p:sp>
    </p:spTree>
    <p:extLst>
      <p:ext uri="{BB962C8B-B14F-4D97-AF65-F5344CB8AC3E}">
        <p14:creationId xmlns:p14="http://schemas.microsoft.com/office/powerpoint/2010/main" val="4042384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75D6CF-3B3B-672B-404C-955226FD696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F9D844A-E0BB-DD4F-31EB-E1133208003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98CE730-22EE-43B7-39C0-D4773EB924D3}"/>
              </a:ext>
            </a:extLst>
          </p:cNvPr>
          <p:cNvSpPr>
            <a:spLocks noGrp="1"/>
          </p:cNvSpPr>
          <p:nvPr>
            <p:ph type="dt" sz="half" idx="10"/>
          </p:nvPr>
        </p:nvSpPr>
        <p:spPr/>
        <p:txBody>
          <a:bodyPr/>
          <a:lstStyle/>
          <a:p>
            <a:fld id="{3A33EA25-8948-4097-A953-4BDD39BBE143}" type="datetimeFigureOut">
              <a:rPr lang="nl-NL" smtClean="0"/>
              <a:t>11-6-2024</a:t>
            </a:fld>
            <a:endParaRPr lang="nl-NL"/>
          </a:p>
        </p:txBody>
      </p:sp>
      <p:sp>
        <p:nvSpPr>
          <p:cNvPr id="5" name="Tijdelijke aanduiding voor voettekst 4">
            <a:extLst>
              <a:ext uri="{FF2B5EF4-FFF2-40B4-BE49-F238E27FC236}">
                <a16:creationId xmlns:a16="http://schemas.microsoft.com/office/drawing/2014/main" id="{FF808CBB-8709-DF29-AD19-E858E95C5DE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2187C7B-9E3B-827D-1964-8B1460EE0A34}"/>
              </a:ext>
            </a:extLst>
          </p:cNvPr>
          <p:cNvSpPr>
            <a:spLocks noGrp="1"/>
          </p:cNvSpPr>
          <p:nvPr>
            <p:ph type="sldNum" sz="quarter" idx="12"/>
          </p:nvPr>
        </p:nvSpPr>
        <p:spPr/>
        <p:txBody>
          <a:bodyPr/>
          <a:lstStyle/>
          <a:p>
            <a:fld id="{C672F1C2-2978-4EA2-B934-812E76BBAF3A}" type="slidenum">
              <a:rPr lang="nl-NL" smtClean="0"/>
              <a:t>‹nr.›</a:t>
            </a:fld>
            <a:endParaRPr lang="nl-NL"/>
          </a:p>
        </p:txBody>
      </p:sp>
    </p:spTree>
    <p:extLst>
      <p:ext uri="{BB962C8B-B14F-4D97-AF65-F5344CB8AC3E}">
        <p14:creationId xmlns:p14="http://schemas.microsoft.com/office/powerpoint/2010/main" val="3749186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E937B-56C6-C1FB-A1BE-F7061DBFB56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A19887D-F311-77F7-068C-F4157C7B73F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182F8AE-61F9-9C62-7CB6-2935030CAAB9}"/>
              </a:ext>
            </a:extLst>
          </p:cNvPr>
          <p:cNvSpPr>
            <a:spLocks noGrp="1"/>
          </p:cNvSpPr>
          <p:nvPr>
            <p:ph type="dt" sz="half" idx="10"/>
          </p:nvPr>
        </p:nvSpPr>
        <p:spPr/>
        <p:txBody>
          <a:bodyPr/>
          <a:lstStyle/>
          <a:p>
            <a:fld id="{3A33EA25-8948-4097-A953-4BDD39BBE143}" type="datetimeFigureOut">
              <a:rPr lang="nl-NL" smtClean="0"/>
              <a:t>11-6-2024</a:t>
            </a:fld>
            <a:endParaRPr lang="nl-NL"/>
          </a:p>
        </p:txBody>
      </p:sp>
      <p:sp>
        <p:nvSpPr>
          <p:cNvPr id="5" name="Tijdelijke aanduiding voor voettekst 4">
            <a:extLst>
              <a:ext uri="{FF2B5EF4-FFF2-40B4-BE49-F238E27FC236}">
                <a16:creationId xmlns:a16="http://schemas.microsoft.com/office/drawing/2014/main" id="{74122149-3CCF-CC38-E604-1A2B8728272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66FB4AB-490A-B20C-6D09-FF879E42F0D4}"/>
              </a:ext>
            </a:extLst>
          </p:cNvPr>
          <p:cNvSpPr>
            <a:spLocks noGrp="1"/>
          </p:cNvSpPr>
          <p:nvPr>
            <p:ph type="sldNum" sz="quarter" idx="12"/>
          </p:nvPr>
        </p:nvSpPr>
        <p:spPr/>
        <p:txBody>
          <a:bodyPr/>
          <a:lstStyle/>
          <a:p>
            <a:fld id="{C672F1C2-2978-4EA2-B934-812E76BBAF3A}" type="slidenum">
              <a:rPr lang="nl-NL" smtClean="0"/>
              <a:t>‹nr.›</a:t>
            </a:fld>
            <a:endParaRPr lang="nl-NL"/>
          </a:p>
        </p:txBody>
      </p:sp>
    </p:spTree>
    <p:extLst>
      <p:ext uri="{BB962C8B-B14F-4D97-AF65-F5344CB8AC3E}">
        <p14:creationId xmlns:p14="http://schemas.microsoft.com/office/powerpoint/2010/main" val="2044885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D2F430-C70F-B97D-FDA8-518F14F82CC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749A2A7-5834-D9CC-89DF-543E0718ED1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16BE86E-61D4-EFEA-CF59-2B4AEA20F23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AC28465-CD74-12D4-86BF-16940280B4EE}"/>
              </a:ext>
            </a:extLst>
          </p:cNvPr>
          <p:cNvSpPr>
            <a:spLocks noGrp="1"/>
          </p:cNvSpPr>
          <p:nvPr>
            <p:ph type="dt" sz="half" idx="10"/>
          </p:nvPr>
        </p:nvSpPr>
        <p:spPr/>
        <p:txBody>
          <a:bodyPr/>
          <a:lstStyle/>
          <a:p>
            <a:fld id="{3A33EA25-8948-4097-A953-4BDD39BBE143}" type="datetimeFigureOut">
              <a:rPr lang="nl-NL" smtClean="0"/>
              <a:t>11-6-2024</a:t>
            </a:fld>
            <a:endParaRPr lang="nl-NL"/>
          </a:p>
        </p:txBody>
      </p:sp>
      <p:sp>
        <p:nvSpPr>
          <p:cNvPr id="6" name="Tijdelijke aanduiding voor voettekst 5">
            <a:extLst>
              <a:ext uri="{FF2B5EF4-FFF2-40B4-BE49-F238E27FC236}">
                <a16:creationId xmlns:a16="http://schemas.microsoft.com/office/drawing/2014/main" id="{F6A74995-4D5E-4436-C3B3-2D38238BEBA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9B050FE-A79D-2DE6-686E-C2FB8F55B6FF}"/>
              </a:ext>
            </a:extLst>
          </p:cNvPr>
          <p:cNvSpPr>
            <a:spLocks noGrp="1"/>
          </p:cNvSpPr>
          <p:nvPr>
            <p:ph type="sldNum" sz="quarter" idx="12"/>
          </p:nvPr>
        </p:nvSpPr>
        <p:spPr/>
        <p:txBody>
          <a:bodyPr/>
          <a:lstStyle/>
          <a:p>
            <a:fld id="{C672F1C2-2978-4EA2-B934-812E76BBAF3A}" type="slidenum">
              <a:rPr lang="nl-NL" smtClean="0"/>
              <a:t>‹nr.›</a:t>
            </a:fld>
            <a:endParaRPr lang="nl-NL"/>
          </a:p>
        </p:txBody>
      </p:sp>
    </p:spTree>
    <p:extLst>
      <p:ext uri="{BB962C8B-B14F-4D97-AF65-F5344CB8AC3E}">
        <p14:creationId xmlns:p14="http://schemas.microsoft.com/office/powerpoint/2010/main" val="3151719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7146-642E-314A-D00F-FE58B199D51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B113F18-D6AD-839B-608C-9356FE3E70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5D4DB03-9692-F17A-3D7E-9C7EF035B1F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33419FE-48C0-BD95-6602-A1E97976E3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7B7ECF5-E904-CE76-EC3F-125A7D3CE63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7D35603-198C-A6BC-BBB0-38DFD25D5EA2}"/>
              </a:ext>
            </a:extLst>
          </p:cNvPr>
          <p:cNvSpPr>
            <a:spLocks noGrp="1"/>
          </p:cNvSpPr>
          <p:nvPr>
            <p:ph type="dt" sz="half" idx="10"/>
          </p:nvPr>
        </p:nvSpPr>
        <p:spPr/>
        <p:txBody>
          <a:bodyPr/>
          <a:lstStyle/>
          <a:p>
            <a:fld id="{3A33EA25-8948-4097-A953-4BDD39BBE143}" type="datetimeFigureOut">
              <a:rPr lang="nl-NL" smtClean="0"/>
              <a:t>11-6-2024</a:t>
            </a:fld>
            <a:endParaRPr lang="nl-NL"/>
          </a:p>
        </p:txBody>
      </p:sp>
      <p:sp>
        <p:nvSpPr>
          <p:cNvPr id="8" name="Tijdelijke aanduiding voor voettekst 7">
            <a:extLst>
              <a:ext uri="{FF2B5EF4-FFF2-40B4-BE49-F238E27FC236}">
                <a16:creationId xmlns:a16="http://schemas.microsoft.com/office/drawing/2014/main" id="{7AF98E92-14BD-B1E7-DDD2-696A115DAE8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7D898B0-6983-CC2F-8528-5F733872C142}"/>
              </a:ext>
            </a:extLst>
          </p:cNvPr>
          <p:cNvSpPr>
            <a:spLocks noGrp="1"/>
          </p:cNvSpPr>
          <p:nvPr>
            <p:ph type="sldNum" sz="quarter" idx="12"/>
          </p:nvPr>
        </p:nvSpPr>
        <p:spPr/>
        <p:txBody>
          <a:bodyPr/>
          <a:lstStyle/>
          <a:p>
            <a:fld id="{C672F1C2-2978-4EA2-B934-812E76BBAF3A}" type="slidenum">
              <a:rPr lang="nl-NL" smtClean="0"/>
              <a:t>‹nr.›</a:t>
            </a:fld>
            <a:endParaRPr lang="nl-NL"/>
          </a:p>
        </p:txBody>
      </p:sp>
    </p:spTree>
    <p:extLst>
      <p:ext uri="{BB962C8B-B14F-4D97-AF65-F5344CB8AC3E}">
        <p14:creationId xmlns:p14="http://schemas.microsoft.com/office/powerpoint/2010/main" val="1726650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770FCC-B7B1-1B29-6F53-07C89CC073E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356DCCF-0805-9C33-B1CF-5740851C2B78}"/>
              </a:ext>
            </a:extLst>
          </p:cNvPr>
          <p:cNvSpPr>
            <a:spLocks noGrp="1"/>
          </p:cNvSpPr>
          <p:nvPr>
            <p:ph type="dt" sz="half" idx="10"/>
          </p:nvPr>
        </p:nvSpPr>
        <p:spPr/>
        <p:txBody>
          <a:bodyPr/>
          <a:lstStyle/>
          <a:p>
            <a:fld id="{3A33EA25-8948-4097-A953-4BDD39BBE143}" type="datetimeFigureOut">
              <a:rPr lang="nl-NL" smtClean="0"/>
              <a:t>11-6-2024</a:t>
            </a:fld>
            <a:endParaRPr lang="nl-NL"/>
          </a:p>
        </p:txBody>
      </p:sp>
      <p:sp>
        <p:nvSpPr>
          <p:cNvPr id="4" name="Tijdelijke aanduiding voor voettekst 3">
            <a:extLst>
              <a:ext uri="{FF2B5EF4-FFF2-40B4-BE49-F238E27FC236}">
                <a16:creationId xmlns:a16="http://schemas.microsoft.com/office/drawing/2014/main" id="{0AEB2A3C-C3AC-6E20-527D-AB469438FB6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66A6E02-A622-B1B8-AAC9-5E0081D59B5E}"/>
              </a:ext>
            </a:extLst>
          </p:cNvPr>
          <p:cNvSpPr>
            <a:spLocks noGrp="1"/>
          </p:cNvSpPr>
          <p:nvPr>
            <p:ph type="sldNum" sz="quarter" idx="12"/>
          </p:nvPr>
        </p:nvSpPr>
        <p:spPr/>
        <p:txBody>
          <a:bodyPr/>
          <a:lstStyle/>
          <a:p>
            <a:fld id="{C672F1C2-2978-4EA2-B934-812E76BBAF3A}" type="slidenum">
              <a:rPr lang="nl-NL" smtClean="0"/>
              <a:t>‹nr.›</a:t>
            </a:fld>
            <a:endParaRPr lang="nl-NL"/>
          </a:p>
        </p:txBody>
      </p:sp>
    </p:spTree>
    <p:extLst>
      <p:ext uri="{BB962C8B-B14F-4D97-AF65-F5344CB8AC3E}">
        <p14:creationId xmlns:p14="http://schemas.microsoft.com/office/powerpoint/2010/main" val="3005512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CA4F3D2-AA89-812F-CA10-B6BEF0DA1543}"/>
              </a:ext>
            </a:extLst>
          </p:cNvPr>
          <p:cNvSpPr>
            <a:spLocks noGrp="1"/>
          </p:cNvSpPr>
          <p:nvPr>
            <p:ph type="dt" sz="half" idx="10"/>
          </p:nvPr>
        </p:nvSpPr>
        <p:spPr/>
        <p:txBody>
          <a:bodyPr/>
          <a:lstStyle/>
          <a:p>
            <a:fld id="{3A33EA25-8948-4097-A953-4BDD39BBE143}" type="datetimeFigureOut">
              <a:rPr lang="nl-NL" smtClean="0"/>
              <a:t>11-6-2024</a:t>
            </a:fld>
            <a:endParaRPr lang="nl-NL"/>
          </a:p>
        </p:txBody>
      </p:sp>
      <p:sp>
        <p:nvSpPr>
          <p:cNvPr id="3" name="Tijdelijke aanduiding voor voettekst 2">
            <a:extLst>
              <a:ext uri="{FF2B5EF4-FFF2-40B4-BE49-F238E27FC236}">
                <a16:creationId xmlns:a16="http://schemas.microsoft.com/office/drawing/2014/main" id="{8854AE8F-0B2A-FA6F-864E-42BF0AF070D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347FF0B-0E28-4EF6-0772-31C498C47CDE}"/>
              </a:ext>
            </a:extLst>
          </p:cNvPr>
          <p:cNvSpPr>
            <a:spLocks noGrp="1"/>
          </p:cNvSpPr>
          <p:nvPr>
            <p:ph type="sldNum" sz="quarter" idx="12"/>
          </p:nvPr>
        </p:nvSpPr>
        <p:spPr/>
        <p:txBody>
          <a:bodyPr/>
          <a:lstStyle/>
          <a:p>
            <a:fld id="{C672F1C2-2978-4EA2-B934-812E76BBAF3A}" type="slidenum">
              <a:rPr lang="nl-NL" smtClean="0"/>
              <a:t>‹nr.›</a:t>
            </a:fld>
            <a:endParaRPr lang="nl-NL"/>
          </a:p>
        </p:txBody>
      </p:sp>
    </p:spTree>
    <p:extLst>
      <p:ext uri="{BB962C8B-B14F-4D97-AF65-F5344CB8AC3E}">
        <p14:creationId xmlns:p14="http://schemas.microsoft.com/office/powerpoint/2010/main" val="4256441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09E9E7-D83E-D180-54A6-46AA6E5B3ED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4A21891-F325-183C-4C8F-17691A5B3D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0BD8EA8-58BF-D339-B700-A2184061BE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7D44561-523C-9532-7FCD-2241C8E77B4C}"/>
              </a:ext>
            </a:extLst>
          </p:cNvPr>
          <p:cNvSpPr>
            <a:spLocks noGrp="1"/>
          </p:cNvSpPr>
          <p:nvPr>
            <p:ph type="dt" sz="half" idx="10"/>
          </p:nvPr>
        </p:nvSpPr>
        <p:spPr/>
        <p:txBody>
          <a:bodyPr/>
          <a:lstStyle/>
          <a:p>
            <a:fld id="{3A33EA25-8948-4097-A953-4BDD39BBE143}" type="datetimeFigureOut">
              <a:rPr lang="nl-NL" smtClean="0"/>
              <a:t>11-6-2024</a:t>
            </a:fld>
            <a:endParaRPr lang="nl-NL"/>
          </a:p>
        </p:txBody>
      </p:sp>
      <p:sp>
        <p:nvSpPr>
          <p:cNvPr id="6" name="Tijdelijke aanduiding voor voettekst 5">
            <a:extLst>
              <a:ext uri="{FF2B5EF4-FFF2-40B4-BE49-F238E27FC236}">
                <a16:creationId xmlns:a16="http://schemas.microsoft.com/office/drawing/2014/main" id="{C3FEECA1-6C1C-15FE-9A11-3C8B9A3F355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88DFBB1-174E-6135-DE7C-79856566A14F}"/>
              </a:ext>
            </a:extLst>
          </p:cNvPr>
          <p:cNvSpPr>
            <a:spLocks noGrp="1"/>
          </p:cNvSpPr>
          <p:nvPr>
            <p:ph type="sldNum" sz="quarter" idx="12"/>
          </p:nvPr>
        </p:nvSpPr>
        <p:spPr/>
        <p:txBody>
          <a:bodyPr/>
          <a:lstStyle/>
          <a:p>
            <a:fld id="{C672F1C2-2978-4EA2-B934-812E76BBAF3A}" type="slidenum">
              <a:rPr lang="nl-NL" smtClean="0"/>
              <a:t>‹nr.›</a:t>
            </a:fld>
            <a:endParaRPr lang="nl-NL"/>
          </a:p>
        </p:txBody>
      </p:sp>
    </p:spTree>
    <p:extLst>
      <p:ext uri="{BB962C8B-B14F-4D97-AF65-F5344CB8AC3E}">
        <p14:creationId xmlns:p14="http://schemas.microsoft.com/office/powerpoint/2010/main" val="405658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0DCABA-9D1B-877D-1789-C5F69205B4B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AE8DBE3-F2E9-2642-DEE5-F1EC101E45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A9A22DD-3403-7A57-C76C-86715D647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314CA7A-F271-ABFD-A976-D3BB86F811A8}"/>
              </a:ext>
            </a:extLst>
          </p:cNvPr>
          <p:cNvSpPr>
            <a:spLocks noGrp="1"/>
          </p:cNvSpPr>
          <p:nvPr>
            <p:ph type="dt" sz="half" idx="10"/>
          </p:nvPr>
        </p:nvSpPr>
        <p:spPr/>
        <p:txBody>
          <a:bodyPr/>
          <a:lstStyle/>
          <a:p>
            <a:fld id="{3A33EA25-8948-4097-A953-4BDD39BBE143}" type="datetimeFigureOut">
              <a:rPr lang="nl-NL" smtClean="0"/>
              <a:t>11-6-2024</a:t>
            </a:fld>
            <a:endParaRPr lang="nl-NL"/>
          </a:p>
        </p:txBody>
      </p:sp>
      <p:sp>
        <p:nvSpPr>
          <p:cNvPr id="6" name="Tijdelijke aanduiding voor voettekst 5">
            <a:extLst>
              <a:ext uri="{FF2B5EF4-FFF2-40B4-BE49-F238E27FC236}">
                <a16:creationId xmlns:a16="http://schemas.microsoft.com/office/drawing/2014/main" id="{28BE3ED8-1D6B-8BED-204A-B0EC3C319C1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B9A127F-4190-C5CB-9AA5-99B0B08E1D54}"/>
              </a:ext>
            </a:extLst>
          </p:cNvPr>
          <p:cNvSpPr>
            <a:spLocks noGrp="1"/>
          </p:cNvSpPr>
          <p:nvPr>
            <p:ph type="sldNum" sz="quarter" idx="12"/>
          </p:nvPr>
        </p:nvSpPr>
        <p:spPr/>
        <p:txBody>
          <a:bodyPr/>
          <a:lstStyle/>
          <a:p>
            <a:fld id="{C672F1C2-2978-4EA2-B934-812E76BBAF3A}" type="slidenum">
              <a:rPr lang="nl-NL" smtClean="0"/>
              <a:t>‹nr.›</a:t>
            </a:fld>
            <a:endParaRPr lang="nl-NL"/>
          </a:p>
        </p:txBody>
      </p:sp>
    </p:spTree>
    <p:extLst>
      <p:ext uri="{BB962C8B-B14F-4D97-AF65-F5344CB8AC3E}">
        <p14:creationId xmlns:p14="http://schemas.microsoft.com/office/powerpoint/2010/main" val="2187015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C20BCDC-C646-73BE-6B97-EB6E438EFF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07593B6-E655-3870-7082-0A40ABCFEC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6E04AEA-8D09-53EE-4CD1-1ADFC99BA6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A33EA25-8948-4097-A953-4BDD39BBE143}" type="datetimeFigureOut">
              <a:rPr lang="nl-NL" smtClean="0"/>
              <a:t>11-6-2024</a:t>
            </a:fld>
            <a:endParaRPr lang="nl-NL"/>
          </a:p>
        </p:txBody>
      </p:sp>
      <p:sp>
        <p:nvSpPr>
          <p:cNvPr id="5" name="Tijdelijke aanduiding voor voettekst 4">
            <a:extLst>
              <a:ext uri="{FF2B5EF4-FFF2-40B4-BE49-F238E27FC236}">
                <a16:creationId xmlns:a16="http://schemas.microsoft.com/office/drawing/2014/main" id="{C39C4F10-1A9F-8CB5-CFD8-1DDAE6727A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C8D8D792-F03A-D06B-F769-2E1DFE478A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72F1C2-2978-4EA2-B934-812E76BBAF3A}" type="slidenum">
              <a:rPr lang="nl-NL" smtClean="0"/>
              <a:t>‹nr.›</a:t>
            </a:fld>
            <a:endParaRPr lang="nl-NL"/>
          </a:p>
        </p:txBody>
      </p:sp>
    </p:spTree>
    <p:extLst>
      <p:ext uri="{BB962C8B-B14F-4D97-AF65-F5344CB8AC3E}">
        <p14:creationId xmlns:p14="http://schemas.microsoft.com/office/powerpoint/2010/main" val="1291744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png"/><Relationship Id="rId7"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5.pn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55.jpeg"/><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3067C86E-597A-EB77-17DC-B232617B459F}"/>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9" name="Afbeelding 28" descr="Afbeelding met tekenfilm, schermopname, grafische vormgeving, kunst&#10;&#10;Automatisch gegenereerde beschrijving">
            <a:extLst>
              <a:ext uri="{FF2B5EF4-FFF2-40B4-BE49-F238E27FC236}">
                <a16:creationId xmlns:a16="http://schemas.microsoft.com/office/drawing/2014/main" id="{D3F4EB4C-24C4-E8C0-7111-56ABACD4B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40" y="1344282"/>
            <a:ext cx="5532060" cy="5906114"/>
          </a:xfrm>
          <a:prstGeom prst="rect">
            <a:avLst/>
          </a:prstGeom>
        </p:spPr>
      </p:pic>
      <p:pic>
        <p:nvPicPr>
          <p:cNvPr id="17" name="Afbeelding 16" descr="Afbeelding met tekst, Lettertype, Graphics, grafische vormgeving&#10;&#10;Automatisch gegenereerde beschrijving">
            <a:extLst>
              <a:ext uri="{FF2B5EF4-FFF2-40B4-BE49-F238E27FC236}">
                <a16:creationId xmlns:a16="http://schemas.microsoft.com/office/drawing/2014/main" id="{0474967E-AD34-6A67-1AAE-57BA2EB62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2" name="Tekstvak 1">
            <a:extLst>
              <a:ext uri="{FF2B5EF4-FFF2-40B4-BE49-F238E27FC236}">
                <a16:creationId xmlns:a16="http://schemas.microsoft.com/office/drawing/2014/main" id="{C3DACBAD-D79B-1548-0A2E-06ED25B5F6D9}"/>
              </a:ext>
            </a:extLst>
          </p:cNvPr>
          <p:cNvSpPr txBox="1"/>
          <p:nvPr/>
        </p:nvSpPr>
        <p:spPr>
          <a:xfrm>
            <a:off x="305901" y="513285"/>
            <a:ext cx="5073837" cy="830997"/>
          </a:xfrm>
          <a:prstGeom prst="rect">
            <a:avLst/>
          </a:prstGeom>
          <a:noFill/>
        </p:spPr>
        <p:txBody>
          <a:bodyPr wrap="square" rtlCol="0">
            <a:spAutoFit/>
          </a:bodyPr>
          <a:lstStyle/>
          <a:p>
            <a:r>
              <a:rPr lang="nl-NL" sz="4800" b="1" dirty="0">
                <a:solidFill>
                  <a:srgbClr val="D4D186"/>
                </a:solidFill>
              </a:rPr>
              <a:t>DE WERELD VAN</a:t>
            </a:r>
          </a:p>
        </p:txBody>
      </p:sp>
      <p:sp>
        <p:nvSpPr>
          <p:cNvPr id="15" name="Tekstvak 14">
            <a:extLst>
              <a:ext uri="{FF2B5EF4-FFF2-40B4-BE49-F238E27FC236}">
                <a16:creationId xmlns:a16="http://schemas.microsoft.com/office/drawing/2014/main" id="{84060771-A0E1-60B5-660A-2900D2B89B63}"/>
              </a:ext>
            </a:extLst>
          </p:cNvPr>
          <p:cNvSpPr txBox="1"/>
          <p:nvPr/>
        </p:nvSpPr>
        <p:spPr>
          <a:xfrm rot="1129320">
            <a:off x="5448411" y="886994"/>
            <a:ext cx="5366941" cy="1200329"/>
          </a:xfrm>
          <a:prstGeom prst="rect">
            <a:avLst/>
          </a:prstGeom>
          <a:noFill/>
        </p:spPr>
        <p:txBody>
          <a:bodyPr wrap="square" rtlCol="0">
            <a:spAutoFit/>
          </a:bodyPr>
          <a:lstStyle/>
          <a:p>
            <a:r>
              <a:rPr lang="nl-NL" sz="7200" b="1" dirty="0">
                <a:solidFill>
                  <a:srgbClr val="24524A"/>
                </a:solidFill>
              </a:rPr>
              <a:t>KANDINSKY</a:t>
            </a:r>
          </a:p>
        </p:txBody>
      </p:sp>
      <p:sp>
        <p:nvSpPr>
          <p:cNvPr id="3" name="Tekstvak 2">
            <a:extLst>
              <a:ext uri="{FF2B5EF4-FFF2-40B4-BE49-F238E27FC236}">
                <a16:creationId xmlns:a16="http://schemas.microsoft.com/office/drawing/2014/main" id="{A432AEB8-FB3C-E876-16BC-E474A0DFCE20}"/>
              </a:ext>
            </a:extLst>
          </p:cNvPr>
          <p:cNvSpPr txBox="1"/>
          <p:nvPr/>
        </p:nvSpPr>
        <p:spPr>
          <a:xfrm>
            <a:off x="6603115" y="4110360"/>
            <a:ext cx="3755255" cy="1477328"/>
          </a:xfrm>
          <a:prstGeom prst="rect">
            <a:avLst/>
          </a:prstGeom>
          <a:noFill/>
        </p:spPr>
        <p:txBody>
          <a:bodyPr wrap="square" rtlCol="0">
            <a:spAutoFit/>
          </a:bodyPr>
          <a:lstStyle/>
          <a:p>
            <a:r>
              <a:rPr lang="nl-NL" b="1" dirty="0">
                <a:solidFill>
                  <a:srgbClr val="724853"/>
                </a:solidFill>
              </a:rPr>
              <a:t>Jullie komen binnenkort met de hele klas naar H’ART museum. </a:t>
            </a:r>
            <a:r>
              <a:rPr lang="nl-NL" sz="1800" b="1" kern="100" dirty="0">
                <a:solidFill>
                  <a:srgbClr val="724853"/>
                </a:solidFill>
                <a:effectLst/>
                <a:ea typeface="Aptos" panose="020B0004020202020204" pitchFamily="34" charset="0"/>
                <a:cs typeface="Times New Roman" panose="02020603050405020304" pitchFamily="18" charset="0"/>
              </a:rPr>
              <a:t>Om jullie alvast voor te bereiden op dit bezoek krijgen jullie nu een leuke les met op het einde een quizje.</a:t>
            </a:r>
            <a:r>
              <a:rPr lang="nl-NL" b="1" dirty="0">
                <a:solidFill>
                  <a:srgbClr val="724853"/>
                </a:solidFill>
              </a:rPr>
              <a:t> </a:t>
            </a:r>
          </a:p>
        </p:txBody>
      </p:sp>
      <p:sp>
        <p:nvSpPr>
          <p:cNvPr id="4" name="Tekstvak 3">
            <a:extLst>
              <a:ext uri="{FF2B5EF4-FFF2-40B4-BE49-F238E27FC236}">
                <a16:creationId xmlns:a16="http://schemas.microsoft.com/office/drawing/2014/main" id="{A4A7F423-2CFA-E831-F5DF-10DE5D14F164}"/>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5" name="Tekstvak 4">
            <a:extLst>
              <a:ext uri="{FF2B5EF4-FFF2-40B4-BE49-F238E27FC236}">
                <a16:creationId xmlns:a16="http://schemas.microsoft.com/office/drawing/2014/main" id="{163D9AC3-823A-2361-1C3F-003BBF3C1336}"/>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Tree>
    <p:extLst>
      <p:ext uri="{BB962C8B-B14F-4D97-AF65-F5344CB8AC3E}">
        <p14:creationId xmlns:p14="http://schemas.microsoft.com/office/powerpoint/2010/main" val="3004666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70527D8-3E05-15FE-CA1D-354BDE258808}"/>
              </a:ext>
            </a:extLst>
          </p:cNvPr>
          <p:cNvSpPr>
            <a:spLocks noGrp="1"/>
          </p:cNvSpPr>
          <p:nvPr>
            <p:ph idx="1"/>
          </p:nvPr>
        </p:nvSpPr>
        <p:spPr>
          <a:xfrm>
            <a:off x="231114" y="526476"/>
            <a:ext cx="2620426" cy="2403502"/>
          </a:xfrm>
        </p:spPr>
        <p:txBody>
          <a:bodyPr>
            <a:normAutofit/>
          </a:bodyPr>
          <a:lstStyle/>
          <a:p>
            <a:pPr marL="0" indent="0">
              <a:buNone/>
            </a:pPr>
            <a:r>
              <a:rPr lang="nl-NL" sz="1600" b="1" kern="100" dirty="0">
                <a:solidFill>
                  <a:srgbClr val="DF9776"/>
                </a:solidFill>
                <a:effectLst/>
                <a:latin typeface="Aptos" panose="020B0004020202020204" pitchFamily="34" charset="0"/>
                <a:ea typeface="Aptos" panose="020B0004020202020204" pitchFamily="34" charset="0"/>
                <a:cs typeface="Times New Roman" panose="02020603050405020304" pitchFamily="18" charset="0"/>
              </a:rPr>
              <a:t>Sommige schilders gingen steeds meer afwijken van de werkelijkheid. Ze gebruikten vaker hun fantasie. De strenge regels van vroeger werden overboord gegooid. Deze nieuwe soort kunst noemen we </a:t>
            </a:r>
            <a:r>
              <a:rPr lang="nl-NL" sz="1600" b="1" kern="100" dirty="0">
                <a:solidFill>
                  <a:srgbClr val="7F8010"/>
                </a:solidFill>
                <a:latin typeface="Aptos" panose="020B0004020202020204" pitchFamily="34" charset="0"/>
                <a:ea typeface="Aptos" panose="020B0004020202020204" pitchFamily="34" charset="0"/>
                <a:cs typeface="Times New Roman" panose="02020603050405020304" pitchFamily="18" charset="0"/>
              </a:rPr>
              <a:t>moderne kunst. </a:t>
            </a:r>
            <a:endParaRPr lang="nl-NL" sz="1600" dirty="0">
              <a:solidFill>
                <a:srgbClr val="7F8010"/>
              </a:solidFill>
            </a:endParaRPr>
          </a:p>
          <a:p>
            <a:pPr marL="0" indent="0">
              <a:buNone/>
            </a:pPr>
            <a:endParaRPr lang="nl-NL" sz="1800" b="1" kern="100" dirty="0">
              <a:solidFill>
                <a:srgbClr val="DF9776"/>
              </a:solidFill>
              <a:effectLst/>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sp>
        <p:nvSpPr>
          <p:cNvPr id="4" name="Rechthoek 3">
            <a:extLst>
              <a:ext uri="{FF2B5EF4-FFF2-40B4-BE49-F238E27FC236}">
                <a16:creationId xmlns:a16="http://schemas.microsoft.com/office/drawing/2014/main" id="{5071384F-6811-A629-F12E-4C29272EF806}"/>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E3A1CACA-9253-0680-31D3-7DE42D467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0BD8E985-5722-781C-160A-EE037E5B8BE5}"/>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7" name="Tekstvak 6">
            <a:extLst>
              <a:ext uri="{FF2B5EF4-FFF2-40B4-BE49-F238E27FC236}">
                <a16:creationId xmlns:a16="http://schemas.microsoft.com/office/drawing/2014/main" id="{2C2AED5B-576F-3542-93B2-DC382EE4BCD0}"/>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pic>
        <p:nvPicPr>
          <p:cNvPr id="3074" name="Picture 2" descr="Chez la modiste - Wikipedia">
            <a:extLst>
              <a:ext uri="{FF2B5EF4-FFF2-40B4-BE49-F238E27FC236}">
                <a16:creationId xmlns:a16="http://schemas.microsoft.com/office/drawing/2014/main" id="{5E0AD193-EF9A-14C5-2D27-9FDDAA5206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94"/>
          <a:stretch/>
        </p:blipFill>
        <p:spPr bwMode="auto">
          <a:xfrm>
            <a:off x="7636689" y="221252"/>
            <a:ext cx="3028404" cy="26581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Zonnebloemen (Van Gogh) - Wikipedia">
            <a:extLst>
              <a:ext uri="{FF2B5EF4-FFF2-40B4-BE49-F238E27FC236}">
                <a16:creationId xmlns:a16="http://schemas.microsoft.com/office/drawing/2014/main" id="{9A4F4523-ECAB-4467-3B1D-EE7C74D174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494"/>
          <a:stretch/>
        </p:blipFill>
        <p:spPr bwMode="auto">
          <a:xfrm>
            <a:off x="3070470" y="221252"/>
            <a:ext cx="2125201" cy="265813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e paraplu's - Wikipedia">
            <a:extLst>
              <a:ext uri="{FF2B5EF4-FFF2-40B4-BE49-F238E27FC236}">
                <a16:creationId xmlns:a16="http://schemas.microsoft.com/office/drawing/2014/main" id="{DDCDC37A-74E0-0E69-62C9-989E145F6E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0075" y="3036981"/>
            <a:ext cx="2193346" cy="349113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e Schreeuw' brengt recordbedrag van 120 miljoen dollar op - NRC">
            <a:extLst>
              <a:ext uri="{FF2B5EF4-FFF2-40B4-BE49-F238E27FC236}">
                <a16:creationId xmlns:a16="http://schemas.microsoft.com/office/drawing/2014/main" id="{36BE34DA-3788-A644-0A4E-41D19C85A4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723" y="3056201"/>
            <a:ext cx="2604741" cy="347191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undefined">
            <a:extLst>
              <a:ext uri="{FF2B5EF4-FFF2-40B4-BE49-F238E27FC236}">
                <a16:creationId xmlns:a16="http://schemas.microsoft.com/office/drawing/2014/main" id="{9A9B0564-774A-2A4C-3AD3-1B2688F1C8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143" y="3056201"/>
            <a:ext cx="5226253" cy="349113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wee blauwe dansers (pastel op papier)">
            <a:extLst>
              <a:ext uri="{FF2B5EF4-FFF2-40B4-BE49-F238E27FC236}">
                <a16:creationId xmlns:a16="http://schemas.microsoft.com/office/drawing/2014/main" id="{3DAA12CD-041C-7ABC-3F80-B55BAD28060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7133"/>
          <a:stretch/>
        </p:blipFill>
        <p:spPr bwMode="auto">
          <a:xfrm>
            <a:off x="5367351" y="221252"/>
            <a:ext cx="2097659" cy="2658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838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4D186"/>
        </a:solidFill>
        <a:effectLst/>
      </p:bgPr>
    </p:bg>
    <p:spTree>
      <p:nvGrpSpPr>
        <p:cNvPr id="1" name=""/>
        <p:cNvGrpSpPr/>
        <p:nvPr/>
      </p:nvGrpSpPr>
      <p:grpSpPr>
        <a:xfrm>
          <a:off x="0" y="0"/>
          <a:ext cx="0" cy="0"/>
          <a:chOff x="0" y="0"/>
          <a:chExt cx="0" cy="0"/>
        </a:xfrm>
      </p:grpSpPr>
      <p:sp>
        <p:nvSpPr>
          <p:cNvPr id="25" name="Rechthoek 24">
            <a:extLst>
              <a:ext uri="{FF2B5EF4-FFF2-40B4-BE49-F238E27FC236}">
                <a16:creationId xmlns:a16="http://schemas.microsoft.com/office/drawing/2014/main" id="{B5D1A49A-1B9D-6CB1-2C32-E7D67C30B58C}"/>
              </a:ext>
            </a:extLst>
          </p:cNvPr>
          <p:cNvSpPr/>
          <p:nvPr/>
        </p:nvSpPr>
        <p:spPr>
          <a:xfrm>
            <a:off x="445893" y="358701"/>
            <a:ext cx="2220505" cy="1082022"/>
          </a:xfrm>
          <a:prstGeom prst="rect">
            <a:avLst/>
          </a:prstGeom>
          <a:solidFill>
            <a:srgbClr val="7F80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Rechte verbindingslijn 10">
            <a:extLst>
              <a:ext uri="{FF2B5EF4-FFF2-40B4-BE49-F238E27FC236}">
                <a16:creationId xmlns:a16="http://schemas.microsoft.com/office/drawing/2014/main" id="{CAE8C06A-66E6-4C7C-8C26-F04427E70040}"/>
              </a:ext>
            </a:extLst>
          </p:cNvPr>
          <p:cNvCxnSpPr>
            <a:cxnSpLocks/>
          </p:cNvCxnSpPr>
          <p:nvPr/>
        </p:nvCxnSpPr>
        <p:spPr>
          <a:xfrm>
            <a:off x="1531133" y="1099226"/>
            <a:ext cx="0" cy="4610910"/>
          </a:xfrm>
          <a:prstGeom prst="line">
            <a:avLst/>
          </a:prstGeom>
          <a:ln w="57150">
            <a:solidFill>
              <a:srgbClr val="7F8010"/>
            </a:solidFill>
          </a:ln>
        </p:spPr>
        <p:style>
          <a:lnRef idx="2">
            <a:schemeClr val="accent1"/>
          </a:lnRef>
          <a:fillRef idx="0">
            <a:schemeClr val="accent1"/>
          </a:fillRef>
          <a:effectRef idx="1">
            <a:schemeClr val="accent1"/>
          </a:effectRef>
          <a:fontRef idx="minor">
            <a:schemeClr val="tx1"/>
          </a:fontRef>
        </p:style>
      </p:cxnSp>
      <p:cxnSp>
        <p:nvCxnSpPr>
          <p:cNvPr id="13" name="Rechte verbindingslijn 12">
            <a:extLst>
              <a:ext uri="{FF2B5EF4-FFF2-40B4-BE49-F238E27FC236}">
                <a16:creationId xmlns:a16="http://schemas.microsoft.com/office/drawing/2014/main" id="{D44BC514-A498-88BC-B312-E37B4FAB3D2D}"/>
              </a:ext>
            </a:extLst>
          </p:cNvPr>
          <p:cNvCxnSpPr>
            <a:cxnSpLocks/>
          </p:cNvCxnSpPr>
          <p:nvPr/>
        </p:nvCxnSpPr>
        <p:spPr>
          <a:xfrm>
            <a:off x="5332379" y="1182092"/>
            <a:ext cx="0" cy="4528044"/>
          </a:xfrm>
          <a:prstGeom prst="line">
            <a:avLst/>
          </a:prstGeom>
          <a:ln w="57150">
            <a:solidFill>
              <a:srgbClr val="7F8010"/>
            </a:solidFill>
          </a:ln>
        </p:spPr>
        <p:style>
          <a:lnRef idx="2">
            <a:schemeClr val="accent1"/>
          </a:lnRef>
          <a:fillRef idx="0">
            <a:schemeClr val="accent1"/>
          </a:fillRef>
          <a:effectRef idx="1">
            <a:schemeClr val="accent1"/>
          </a:effectRef>
          <a:fontRef idx="minor">
            <a:schemeClr val="tx1"/>
          </a:fontRef>
        </p:style>
      </p:cxnSp>
      <p:cxnSp>
        <p:nvCxnSpPr>
          <p:cNvPr id="15" name="Rechte verbindingslijn 14">
            <a:extLst>
              <a:ext uri="{FF2B5EF4-FFF2-40B4-BE49-F238E27FC236}">
                <a16:creationId xmlns:a16="http://schemas.microsoft.com/office/drawing/2014/main" id="{C292C371-A16B-4E7C-EC62-CCD02CD64890}"/>
              </a:ext>
            </a:extLst>
          </p:cNvPr>
          <p:cNvCxnSpPr>
            <a:cxnSpLocks/>
          </p:cNvCxnSpPr>
          <p:nvPr/>
        </p:nvCxnSpPr>
        <p:spPr>
          <a:xfrm flipH="1">
            <a:off x="1531133" y="5710136"/>
            <a:ext cx="3801246" cy="0"/>
          </a:xfrm>
          <a:prstGeom prst="line">
            <a:avLst/>
          </a:prstGeom>
          <a:ln w="57150">
            <a:solidFill>
              <a:srgbClr val="7F8010"/>
            </a:solidFill>
          </a:ln>
        </p:spPr>
        <p:style>
          <a:lnRef idx="2">
            <a:schemeClr val="accent1"/>
          </a:lnRef>
          <a:fillRef idx="0">
            <a:schemeClr val="accent1"/>
          </a:fillRef>
          <a:effectRef idx="1">
            <a:schemeClr val="accent1"/>
          </a:effectRef>
          <a:fontRef idx="minor">
            <a:schemeClr val="tx1"/>
          </a:fontRef>
        </p:style>
      </p:cxnSp>
      <p:sp>
        <p:nvSpPr>
          <p:cNvPr id="4" name="Rechthoek 3">
            <a:extLst>
              <a:ext uri="{FF2B5EF4-FFF2-40B4-BE49-F238E27FC236}">
                <a16:creationId xmlns:a16="http://schemas.microsoft.com/office/drawing/2014/main" id="{48F6D763-8C1D-6607-2D32-4D9E0D0EC802}"/>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723242BD-A4DB-AE6A-1368-DCED51783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089DFCA8-CE74-7FEE-AFD9-0CE0655A12BD}"/>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7" name="Tekstvak 6">
            <a:extLst>
              <a:ext uri="{FF2B5EF4-FFF2-40B4-BE49-F238E27FC236}">
                <a16:creationId xmlns:a16="http://schemas.microsoft.com/office/drawing/2014/main" id="{89291500-9E64-533F-2826-74172B7CEA24}"/>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Tijdelijke aanduiding voor inhoud 2">
            <a:extLst>
              <a:ext uri="{FF2B5EF4-FFF2-40B4-BE49-F238E27FC236}">
                <a16:creationId xmlns:a16="http://schemas.microsoft.com/office/drawing/2014/main" id="{D942A02E-E121-6CC7-2F09-7C2F65188A8A}"/>
              </a:ext>
            </a:extLst>
          </p:cNvPr>
          <p:cNvSpPr>
            <a:spLocks noGrp="1"/>
          </p:cNvSpPr>
          <p:nvPr>
            <p:ph idx="1"/>
          </p:nvPr>
        </p:nvSpPr>
        <p:spPr>
          <a:xfrm>
            <a:off x="445891" y="492682"/>
            <a:ext cx="2220505" cy="908540"/>
          </a:xfrm>
        </p:spPr>
        <p:txBody>
          <a:bodyPr>
            <a:normAutofit fontScale="85000" lnSpcReduction="20000"/>
          </a:bodyPr>
          <a:lstStyle/>
          <a:p>
            <a:pPr marL="0" indent="0" algn="ctr">
              <a:buNone/>
            </a:pPr>
            <a:r>
              <a:rPr lang="nl-NL" sz="1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Er waren heel veel soorten moderne kunst. Sommige stijlen waren bijvoorbeeld heel </a:t>
            </a:r>
            <a:r>
              <a:rPr lang="nl-NL" sz="1800" b="1" kern="100" dirty="0">
                <a:solidFill>
                  <a:srgbClr val="FACCC4"/>
                </a:solidFill>
                <a:latin typeface="Aptos" panose="020B0004020202020204" pitchFamily="34" charset="0"/>
                <a:ea typeface="Aptos" panose="020B0004020202020204" pitchFamily="34" charset="0"/>
                <a:cs typeface="Times New Roman" panose="02020603050405020304" pitchFamily="18" charset="0"/>
              </a:rPr>
              <a:t>hoekig</a:t>
            </a:r>
            <a:r>
              <a:rPr lang="nl-NL" sz="1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a:t>
            </a:r>
          </a:p>
          <a:p>
            <a:pPr marL="0" indent="0">
              <a:buNone/>
            </a:pPr>
            <a:endParaRPr lang="nl-NL" sz="18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pic>
        <p:nvPicPr>
          <p:cNvPr id="9" name="Picture 2" descr="Pablo Picasso schilderij · Creative Fabrica">
            <a:extLst>
              <a:ext uri="{FF2B5EF4-FFF2-40B4-BE49-F238E27FC236}">
                <a16:creationId xmlns:a16="http://schemas.microsoft.com/office/drawing/2014/main" id="{ED292F42-7E58-2C4F-FDDE-D413AC9B9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55" y="1643812"/>
            <a:ext cx="1583695" cy="1979618"/>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Rechte verbindingslijn 21">
            <a:extLst>
              <a:ext uri="{FF2B5EF4-FFF2-40B4-BE49-F238E27FC236}">
                <a16:creationId xmlns:a16="http://schemas.microsoft.com/office/drawing/2014/main" id="{3AB1D505-7368-2FB3-FF54-F7A57B42313A}"/>
              </a:ext>
            </a:extLst>
          </p:cNvPr>
          <p:cNvCxnSpPr>
            <a:cxnSpLocks/>
          </p:cNvCxnSpPr>
          <p:nvPr/>
        </p:nvCxnSpPr>
        <p:spPr>
          <a:xfrm flipH="1">
            <a:off x="5303044" y="1183530"/>
            <a:ext cx="3936206" cy="0"/>
          </a:xfrm>
          <a:prstGeom prst="line">
            <a:avLst/>
          </a:prstGeom>
          <a:ln w="57150">
            <a:solidFill>
              <a:srgbClr val="7F8010"/>
            </a:solidFill>
          </a:ln>
        </p:spPr>
        <p:style>
          <a:lnRef idx="2">
            <a:schemeClr val="accent1"/>
          </a:lnRef>
          <a:fillRef idx="0">
            <a:schemeClr val="accent1"/>
          </a:fillRef>
          <a:effectRef idx="1">
            <a:schemeClr val="accent1"/>
          </a:effectRef>
          <a:fontRef idx="minor">
            <a:schemeClr val="tx1"/>
          </a:fontRef>
        </p:style>
      </p:cxnSp>
      <p:sp>
        <p:nvSpPr>
          <p:cNvPr id="27" name="Rechthoek 26">
            <a:extLst>
              <a:ext uri="{FF2B5EF4-FFF2-40B4-BE49-F238E27FC236}">
                <a16:creationId xmlns:a16="http://schemas.microsoft.com/office/drawing/2014/main" id="{2708509A-19A1-F75E-85BB-18671449D08F}"/>
              </a:ext>
            </a:extLst>
          </p:cNvPr>
          <p:cNvSpPr/>
          <p:nvPr/>
        </p:nvSpPr>
        <p:spPr>
          <a:xfrm>
            <a:off x="445893" y="3982958"/>
            <a:ext cx="2220505" cy="1082022"/>
          </a:xfrm>
          <a:prstGeom prst="rect">
            <a:avLst/>
          </a:prstGeom>
          <a:solidFill>
            <a:srgbClr val="7F80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ijdelijke aanduiding voor inhoud 2">
            <a:extLst>
              <a:ext uri="{FF2B5EF4-FFF2-40B4-BE49-F238E27FC236}">
                <a16:creationId xmlns:a16="http://schemas.microsoft.com/office/drawing/2014/main" id="{17C99962-DF80-37FC-6A0C-1B8FF00390CE}"/>
              </a:ext>
            </a:extLst>
          </p:cNvPr>
          <p:cNvSpPr txBox="1">
            <a:spLocks/>
          </p:cNvSpPr>
          <p:nvPr/>
        </p:nvSpPr>
        <p:spPr>
          <a:xfrm>
            <a:off x="445891" y="4116939"/>
            <a:ext cx="2220505" cy="908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Sommige stijlen waren juist heel </a:t>
            </a:r>
            <a:r>
              <a:rPr lang="nl-NL" sz="1800" b="1" kern="100" dirty="0">
                <a:solidFill>
                  <a:srgbClr val="FACCC4"/>
                </a:solidFill>
                <a:latin typeface="Aptos" panose="020B0004020202020204" pitchFamily="34" charset="0"/>
                <a:ea typeface="Aptos" panose="020B0004020202020204" pitchFamily="34" charset="0"/>
                <a:cs typeface="Times New Roman" panose="02020603050405020304" pitchFamily="18" charset="0"/>
              </a:rPr>
              <a:t>vloeiend</a:t>
            </a:r>
            <a:r>
              <a:rPr lang="nl-NL" sz="1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a:t>
            </a:r>
          </a:p>
          <a:p>
            <a:pPr marL="0" indent="0">
              <a:buFont typeface="Arial" panose="020B0604020202020204" pitchFamily="34" charset="0"/>
              <a:buNone/>
            </a:pPr>
            <a:endParaRPr lang="nl-NL" sz="1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pic>
        <p:nvPicPr>
          <p:cNvPr id="4098" name="Picture 2" descr="The Blue Rider - German Artist Group">
            <a:extLst>
              <a:ext uri="{FF2B5EF4-FFF2-40B4-BE49-F238E27FC236}">
                <a16:creationId xmlns:a16="http://schemas.microsoft.com/office/drawing/2014/main" id="{85137E08-0DC3-24B9-EBCD-1F20D4880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2192" y="4847148"/>
            <a:ext cx="2089836" cy="1536030"/>
          </a:xfrm>
          <a:prstGeom prst="rect">
            <a:avLst/>
          </a:prstGeom>
          <a:noFill/>
          <a:extLst>
            <a:ext uri="{909E8E84-426E-40DD-AFC4-6F175D3DCCD1}">
              <a14:hiddenFill xmlns:a14="http://schemas.microsoft.com/office/drawing/2010/main">
                <a:solidFill>
                  <a:srgbClr val="FFFFFF"/>
                </a:solidFill>
              </a14:hiddenFill>
            </a:ext>
          </a:extLst>
        </p:spPr>
      </p:pic>
      <p:sp>
        <p:nvSpPr>
          <p:cNvPr id="31" name="Rechthoek 30">
            <a:extLst>
              <a:ext uri="{FF2B5EF4-FFF2-40B4-BE49-F238E27FC236}">
                <a16:creationId xmlns:a16="http://schemas.microsoft.com/office/drawing/2014/main" id="{C0990437-91BA-0B3F-1E8D-AADCD71C8BB9}"/>
              </a:ext>
            </a:extLst>
          </p:cNvPr>
          <p:cNvSpPr/>
          <p:nvPr/>
        </p:nvSpPr>
        <p:spPr>
          <a:xfrm>
            <a:off x="4238440" y="3286392"/>
            <a:ext cx="2220505" cy="1082022"/>
          </a:xfrm>
          <a:prstGeom prst="rect">
            <a:avLst/>
          </a:prstGeom>
          <a:solidFill>
            <a:srgbClr val="7F80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Tijdelijke aanduiding voor inhoud 2">
            <a:extLst>
              <a:ext uri="{FF2B5EF4-FFF2-40B4-BE49-F238E27FC236}">
                <a16:creationId xmlns:a16="http://schemas.microsoft.com/office/drawing/2014/main" id="{619C2E52-4499-54A3-8C0E-8B94EC0932EF}"/>
              </a:ext>
            </a:extLst>
          </p:cNvPr>
          <p:cNvSpPr txBox="1">
            <a:spLocks/>
          </p:cNvSpPr>
          <p:nvPr/>
        </p:nvSpPr>
        <p:spPr>
          <a:xfrm>
            <a:off x="4238438" y="3420373"/>
            <a:ext cx="2220505" cy="908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Sommige bestonden uit alleen maar </a:t>
            </a:r>
            <a:r>
              <a:rPr lang="nl-NL" sz="1800" b="1" kern="100" dirty="0">
                <a:solidFill>
                  <a:srgbClr val="FACCC4"/>
                </a:solidFill>
                <a:latin typeface="Aptos" panose="020B0004020202020204" pitchFamily="34" charset="0"/>
                <a:ea typeface="Aptos" panose="020B0004020202020204" pitchFamily="34" charset="0"/>
                <a:cs typeface="Times New Roman" panose="02020603050405020304" pitchFamily="18" charset="0"/>
              </a:rPr>
              <a:t>lijntjes</a:t>
            </a:r>
          </a:p>
          <a:p>
            <a:pPr marL="0" indent="0">
              <a:buFont typeface="Arial" panose="020B0604020202020204" pitchFamily="34" charset="0"/>
              <a:buNone/>
            </a:pPr>
            <a:endParaRPr lang="nl-NL" sz="1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pic>
        <p:nvPicPr>
          <p:cNvPr id="33" name="Picture 6" descr="De sterrennacht - Wikipedia">
            <a:extLst>
              <a:ext uri="{FF2B5EF4-FFF2-40B4-BE49-F238E27FC236}">
                <a16:creationId xmlns:a16="http://schemas.microsoft.com/office/drawing/2014/main" id="{BC895F04-6B60-AA2C-9821-1F2C27F8F6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8437" y="159647"/>
            <a:ext cx="2886981" cy="228546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Rechte verbindingslijn met pijl 2">
            <a:extLst>
              <a:ext uri="{FF2B5EF4-FFF2-40B4-BE49-F238E27FC236}">
                <a16:creationId xmlns:a16="http://schemas.microsoft.com/office/drawing/2014/main" id="{F6C44499-D05C-EDF9-C19A-C9CC9E225F65}"/>
              </a:ext>
            </a:extLst>
          </p:cNvPr>
          <p:cNvCxnSpPr/>
          <p:nvPr/>
        </p:nvCxnSpPr>
        <p:spPr>
          <a:xfrm>
            <a:off x="9239250" y="1182092"/>
            <a:ext cx="0" cy="4528044"/>
          </a:xfrm>
          <a:prstGeom prst="straightConnector1">
            <a:avLst/>
          </a:prstGeom>
          <a:ln w="57150">
            <a:solidFill>
              <a:srgbClr val="7F8010"/>
            </a:solidFill>
            <a:tailEnd type="arrow"/>
          </a:ln>
        </p:spPr>
        <p:style>
          <a:lnRef idx="2">
            <a:schemeClr val="accent1"/>
          </a:lnRef>
          <a:fillRef idx="0">
            <a:schemeClr val="accent1"/>
          </a:fillRef>
          <a:effectRef idx="1">
            <a:schemeClr val="accent1"/>
          </a:effectRef>
          <a:fontRef idx="minor">
            <a:schemeClr val="tx1"/>
          </a:fontRef>
        </p:style>
      </p:cxnSp>
      <p:sp>
        <p:nvSpPr>
          <p:cNvPr id="34" name="Rechthoek 33">
            <a:extLst>
              <a:ext uri="{FF2B5EF4-FFF2-40B4-BE49-F238E27FC236}">
                <a16:creationId xmlns:a16="http://schemas.microsoft.com/office/drawing/2014/main" id="{A9F94C6A-298F-3D89-37AB-8CBAC8C6AE4F}"/>
              </a:ext>
            </a:extLst>
          </p:cNvPr>
          <p:cNvSpPr/>
          <p:nvPr/>
        </p:nvSpPr>
        <p:spPr>
          <a:xfrm>
            <a:off x="8103590" y="2644100"/>
            <a:ext cx="2220505" cy="1082022"/>
          </a:xfrm>
          <a:prstGeom prst="rect">
            <a:avLst/>
          </a:prstGeom>
          <a:solidFill>
            <a:srgbClr val="7F80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ijdelijke aanduiding voor inhoud 2">
            <a:extLst>
              <a:ext uri="{FF2B5EF4-FFF2-40B4-BE49-F238E27FC236}">
                <a16:creationId xmlns:a16="http://schemas.microsoft.com/office/drawing/2014/main" id="{34B3CD3D-0B45-7071-6F7C-36C4585B4CAB}"/>
              </a:ext>
            </a:extLst>
          </p:cNvPr>
          <p:cNvSpPr txBox="1">
            <a:spLocks/>
          </p:cNvSpPr>
          <p:nvPr/>
        </p:nvSpPr>
        <p:spPr>
          <a:xfrm>
            <a:off x="8103588" y="2778081"/>
            <a:ext cx="2220505" cy="908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800" b="1" kern="100">
                <a:solidFill>
                  <a:schemeClr val="bg1"/>
                </a:solidFill>
                <a:latin typeface="Aptos" panose="020B0004020202020204" pitchFamily="34" charset="0"/>
                <a:ea typeface="Aptos" panose="020B0004020202020204" pitchFamily="34" charset="0"/>
                <a:cs typeface="Times New Roman" panose="02020603050405020304" pitchFamily="18" charset="0"/>
              </a:rPr>
              <a:t>En sommige </a:t>
            </a:r>
            <a:r>
              <a:rPr lang="nl-NL" sz="1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juist uit alleen maar </a:t>
            </a:r>
            <a:r>
              <a:rPr lang="nl-NL" sz="1800" b="1" kern="100" dirty="0">
                <a:solidFill>
                  <a:srgbClr val="FACCC4"/>
                </a:solidFill>
                <a:latin typeface="Aptos" panose="020B0004020202020204" pitchFamily="34" charset="0"/>
                <a:ea typeface="Aptos" panose="020B0004020202020204" pitchFamily="34" charset="0"/>
                <a:cs typeface="Times New Roman" panose="02020603050405020304" pitchFamily="18" charset="0"/>
              </a:rPr>
              <a:t>puntjes</a:t>
            </a:r>
          </a:p>
          <a:p>
            <a:pPr marL="0" indent="0">
              <a:buFont typeface="Arial" panose="020B0604020202020204" pitchFamily="34" charset="0"/>
              <a:buNone/>
            </a:pPr>
            <a:endParaRPr lang="nl-NL" sz="1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pic>
        <p:nvPicPr>
          <p:cNvPr id="36" name="Picture 4" descr="Het pointillisme, het ontstaan, de betekenis en de kunstenaars - Art Insite">
            <a:extLst>
              <a:ext uri="{FF2B5EF4-FFF2-40B4-BE49-F238E27FC236}">
                <a16:creationId xmlns:a16="http://schemas.microsoft.com/office/drawing/2014/main" id="{88673160-A049-151E-E505-ACB470ECF0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4012" y="4326524"/>
            <a:ext cx="2819659" cy="2027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48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1" grpId="0" animBg="1"/>
      <p:bldP spid="32" grpId="0"/>
      <p:bldP spid="34"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145BBC10-77BA-44DB-D069-CD098914B0F3}"/>
              </a:ext>
            </a:extLst>
          </p:cNvPr>
          <p:cNvSpPr/>
          <p:nvPr/>
        </p:nvSpPr>
        <p:spPr>
          <a:xfrm>
            <a:off x="0" y="0"/>
            <a:ext cx="5319784" cy="6858000"/>
          </a:xfrm>
          <a:prstGeom prst="rect">
            <a:avLst/>
          </a:prstGeom>
          <a:solidFill>
            <a:srgbClr val="FACC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inhoud 2">
            <a:extLst>
              <a:ext uri="{FF2B5EF4-FFF2-40B4-BE49-F238E27FC236}">
                <a16:creationId xmlns:a16="http://schemas.microsoft.com/office/drawing/2014/main" id="{FC100AFF-11A9-B243-D42A-69ABC35F1936}"/>
              </a:ext>
            </a:extLst>
          </p:cNvPr>
          <p:cNvSpPr txBox="1">
            <a:spLocks/>
          </p:cNvSpPr>
          <p:nvPr/>
        </p:nvSpPr>
        <p:spPr>
          <a:xfrm>
            <a:off x="392992" y="971831"/>
            <a:ext cx="4148579" cy="908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Soms leken de schilderijen nog wel op de echte wereld. Zoals deze: </a:t>
            </a:r>
          </a:p>
          <a:p>
            <a:endParaRPr lang="nl-NL" dirty="0"/>
          </a:p>
        </p:txBody>
      </p:sp>
      <p:sp>
        <p:nvSpPr>
          <p:cNvPr id="5" name="Tijdelijke aanduiding voor inhoud 2">
            <a:extLst>
              <a:ext uri="{FF2B5EF4-FFF2-40B4-BE49-F238E27FC236}">
                <a16:creationId xmlns:a16="http://schemas.microsoft.com/office/drawing/2014/main" id="{72916843-60AB-12E7-3900-B186AEC50EB4}"/>
              </a:ext>
            </a:extLst>
          </p:cNvPr>
          <p:cNvSpPr txBox="1">
            <a:spLocks/>
          </p:cNvSpPr>
          <p:nvPr/>
        </p:nvSpPr>
        <p:spPr>
          <a:xfrm>
            <a:off x="732065" y="3773863"/>
            <a:ext cx="4148579" cy="908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dirty="0"/>
          </a:p>
        </p:txBody>
      </p:sp>
      <p:sp>
        <p:nvSpPr>
          <p:cNvPr id="6" name="Tijdelijke aanduiding voor inhoud 2">
            <a:extLst>
              <a:ext uri="{FF2B5EF4-FFF2-40B4-BE49-F238E27FC236}">
                <a16:creationId xmlns:a16="http://schemas.microsoft.com/office/drawing/2014/main" id="{0C093CF6-452D-D962-D0DB-79FBD467FDB9}"/>
              </a:ext>
            </a:extLst>
          </p:cNvPr>
          <p:cNvSpPr txBox="1">
            <a:spLocks/>
          </p:cNvSpPr>
          <p:nvPr/>
        </p:nvSpPr>
        <p:spPr>
          <a:xfrm>
            <a:off x="6154120" y="574849"/>
            <a:ext cx="3893919" cy="908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800" b="1" kern="100" dirty="0">
                <a:solidFill>
                  <a:srgbClr val="2A4F81"/>
                </a:solidFill>
                <a:latin typeface="Aptos" panose="020B0004020202020204" pitchFamily="34" charset="0"/>
                <a:ea typeface="Aptos" panose="020B0004020202020204" pitchFamily="34" charset="0"/>
                <a:cs typeface="Times New Roman" panose="02020603050405020304" pitchFamily="18" charset="0"/>
              </a:rPr>
              <a:t>Maar soms bijna helemaal niet. Wat kan jij bijvoorbeeld herkennen in dit schilderij?</a:t>
            </a:r>
          </a:p>
          <a:p>
            <a:endParaRPr lang="nl-NL" dirty="0"/>
          </a:p>
        </p:txBody>
      </p:sp>
      <p:pic>
        <p:nvPicPr>
          <p:cNvPr id="5124" name="Picture 4" descr="Alles over expressionisme in de schilderkunst - Gallerease">
            <a:extLst>
              <a:ext uri="{FF2B5EF4-FFF2-40B4-BE49-F238E27FC236}">
                <a16:creationId xmlns:a16="http://schemas.microsoft.com/office/drawing/2014/main" id="{3681B341-BA37-9D21-0443-31FF5D3E2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7793" y="1990727"/>
            <a:ext cx="2129758" cy="2700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hthoek 1">
            <a:extLst>
              <a:ext uri="{FF2B5EF4-FFF2-40B4-BE49-F238E27FC236}">
                <a16:creationId xmlns:a16="http://schemas.microsoft.com/office/drawing/2014/main" id="{1AE3E065-B44D-E69F-30F9-5239D86A3C05}"/>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D616729A-47E6-1B40-E5F2-621F75B57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7" name="Tekstvak 6">
            <a:extLst>
              <a:ext uri="{FF2B5EF4-FFF2-40B4-BE49-F238E27FC236}">
                <a16:creationId xmlns:a16="http://schemas.microsoft.com/office/drawing/2014/main" id="{EA2C97C0-DA35-0A32-EEB4-D51D20939DA9}"/>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8" name="Tekstvak 7">
            <a:extLst>
              <a:ext uri="{FF2B5EF4-FFF2-40B4-BE49-F238E27FC236}">
                <a16:creationId xmlns:a16="http://schemas.microsoft.com/office/drawing/2014/main" id="{492E844E-0675-E23E-E9A8-2AB1ACD6B177}"/>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pic>
        <p:nvPicPr>
          <p:cNvPr id="2050" name="Picture 2">
            <a:extLst>
              <a:ext uri="{FF2B5EF4-FFF2-40B4-BE49-F238E27FC236}">
                <a16:creationId xmlns:a16="http://schemas.microsoft.com/office/drawing/2014/main" id="{FE35C873-6F41-8429-C3A2-A3B52DF37D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1307" y="1607863"/>
            <a:ext cx="3197897" cy="4675288"/>
          </a:xfrm>
          <a:prstGeom prst="rect">
            <a:avLst/>
          </a:prstGeom>
          <a:solidFill>
            <a:srgbClr val="FFFFFF">
              <a:shade val="85000"/>
            </a:srgbClr>
          </a:solidFill>
          <a:ln w="88900" cap="sq">
            <a:solidFill>
              <a:srgbClr val="FACCC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Van Gogh als uitzonderlijk getalenteerde eenling | de Volkskrant">
            <a:extLst>
              <a:ext uri="{FF2B5EF4-FFF2-40B4-BE49-F238E27FC236}">
                <a16:creationId xmlns:a16="http://schemas.microsoft.com/office/drawing/2014/main" id="{216383F9-E985-1E3F-03F9-3CC370F21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645" y="1990728"/>
            <a:ext cx="2155728" cy="27001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8622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vak 12">
            <a:extLst>
              <a:ext uri="{FF2B5EF4-FFF2-40B4-BE49-F238E27FC236}">
                <a16:creationId xmlns:a16="http://schemas.microsoft.com/office/drawing/2014/main" id="{398C1930-AE13-1183-A949-3480BBC808D0}"/>
              </a:ext>
            </a:extLst>
          </p:cNvPr>
          <p:cNvSpPr txBox="1"/>
          <p:nvPr/>
        </p:nvSpPr>
        <p:spPr>
          <a:xfrm>
            <a:off x="327497" y="1237080"/>
            <a:ext cx="3651116" cy="1584628"/>
          </a:xfrm>
          <a:prstGeom prst="rect">
            <a:avLst/>
          </a:prstGeom>
          <a:solidFill>
            <a:srgbClr val="D4D186"/>
          </a:solidFill>
        </p:spPr>
        <p:txBody>
          <a:bodyPr wrap="square" rtlCol="0">
            <a:spAutoFit/>
          </a:bodyPr>
          <a:lstStyle/>
          <a:p>
            <a:endParaRPr lang="nl-NL" dirty="0"/>
          </a:p>
        </p:txBody>
      </p:sp>
      <p:sp>
        <p:nvSpPr>
          <p:cNvPr id="12" name="Tekstvak 11">
            <a:extLst>
              <a:ext uri="{FF2B5EF4-FFF2-40B4-BE49-F238E27FC236}">
                <a16:creationId xmlns:a16="http://schemas.microsoft.com/office/drawing/2014/main" id="{01E7218E-4E20-C0BC-B4C3-1B2AC31779C6}"/>
              </a:ext>
            </a:extLst>
          </p:cNvPr>
          <p:cNvSpPr txBox="1"/>
          <p:nvPr/>
        </p:nvSpPr>
        <p:spPr>
          <a:xfrm>
            <a:off x="327498" y="3729650"/>
            <a:ext cx="3651116" cy="1584628"/>
          </a:xfrm>
          <a:prstGeom prst="rect">
            <a:avLst/>
          </a:prstGeom>
          <a:solidFill>
            <a:srgbClr val="D4D186"/>
          </a:solidFill>
        </p:spPr>
        <p:txBody>
          <a:bodyPr wrap="square" rtlCol="0">
            <a:spAutoFit/>
          </a:bodyPr>
          <a:lstStyle/>
          <a:p>
            <a:endParaRPr lang="nl-NL" dirty="0"/>
          </a:p>
        </p:txBody>
      </p:sp>
      <p:sp>
        <p:nvSpPr>
          <p:cNvPr id="4" name="Tekstvak 3">
            <a:extLst>
              <a:ext uri="{FF2B5EF4-FFF2-40B4-BE49-F238E27FC236}">
                <a16:creationId xmlns:a16="http://schemas.microsoft.com/office/drawing/2014/main" id="{D1955A7E-B658-E08B-FC3E-DA3A5F824139}"/>
              </a:ext>
            </a:extLst>
          </p:cNvPr>
          <p:cNvSpPr txBox="1"/>
          <p:nvPr/>
        </p:nvSpPr>
        <p:spPr>
          <a:xfrm>
            <a:off x="397249" y="1475186"/>
            <a:ext cx="3581363" cy="1200329"/>
          </a:xfrm>
          <a:prstGeom prst="rect">
            <a:avLst/>
          </a:prstGeom>
          <a:solidFill>
            <a:srgbClr val="D4D186"/>
          </a:solidFill>
        </p:spPr>
        <p:txBody>
          <a:bodyPr wrap="square" rtlCol="0">
            <a:spAutoFit/>
          </a:bodyPr>
          <a:lstStyle/>
          <a:p>
            <a:r>
              <a:rPr lang="nl-NL" b="1" dirty="0">
                <a:solidFill>
                  <a:schemeClr val="bg1"/>
                </a:solidFill>
              </a:rPr>
              <a:t>Als je in een schilderij nog dingen van de werkelijkheid kunt herkennen noemen we dat </a:t>
            </a:r>
            <a:r>
              <a:rPr lang="nl-NL" b="1" dirty="0">
                <a:solidFill>
                  <a:srgbClr val="7F8010"/>
                </a:solidFill>
              </a:rPr>
              <a:t>figuratief</a:t>
            </a:r>
            <a:r>
              <a:rPr lang="nl-NL" b="1" dirty="0">
                <a:solidFill>
                  <a:schemeClr val="bg1"/>
                </a:solidFill>
              </a:rPr>
              <a:t>:</a:t>
            </a:r>
          </a:p>
        </p:txBody>
      </p:sp>
      <p:sp>
        <p:nvSpPr>
          <p:cNvPr id="5" name="Tekstvak 4">
            <a:extLst>
              <a:ext uri="{FF2B5EF4-FFF2-40B4-BE49-F238E27FC236}">
                <a16:creationId xmlns:a16="http://schemas.microsoft.com/office/drawing/2014/main" id="{F3954E5E-42DD-71A5-62C3-2639E0F9D298}"/>
              </a:ext>
            </a:extLst>
          </p:cNvPr>
          <p:cNvSpPr txBox="1"/>
          <p:nvPr/>
        </p:nvSpPr>
        <p:spPr>
          <a:xfrm>
            <a:off x="397250" y="4060299"/>
            <a:ext cx="3581363" cy="923330"/>
          </a:xfrm>
          <a:prstGeom prst="rect">
            <a:avLst/>
          </a:prstGeom>
          <a:solidFill>
            <a:srgbClr val="D4D186"/>
          </a:solidFill>
        </p:spPr>
        <p:txBody>
          <a:bodyPr wrap="square" rtlCol="0">
            <a:spAutoFit/>
          </a:bodyPr>
          <a:lstStyle/>
          <a:p>
            <a:r>
              <a:rPr lang="nl-NL" b="1" dirty="0">
                <a:solidFill>
                  <a:schemeClr val="bg1"/>
                </a:solidFill>
              </a:rPr>
              <a:t>Als je dingen juist helemaal niet meer zo goed kunt herkennen noemen we dat </a:t>
            </a:r>
            <a:r>
              <a:rPr lang="nl-NL" b="1" dirty="0">
                <a:solidFill>
                  <a:srgbClr val="7F8010"/>
                </a:solidFill>
              </a:rPr>
              <a:t>abstract</a:t>
            </a:r>
            <a:r>
              <a:rPr lang="nl-NL" b="1" dirty="0">
                <a:solidFill>
                  <a:schemeClr val="bg1"/>
                </a:solidFill>
              </a:rPr>
              <a:t>:</a:t>
            </a:r>
          </a:p>
        </p:txBody>
      </p:sp>
      <p:sp>
        <p:nvSpPr>
          <p:cNvPr id="2" name="Rechthoek 1">
            <a:extLst>
              <a:ext uri="{FF2B5EF4-FFF2-40B4-BE49-F238E27FC236}">
                <a16:creationId xmlns:a16="http://schemas.microsoft.com/office/drawing/2014/main" id="{BEBCA571-D193-776A-A22F-FC305717449A}"/>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49037F76-D7E1-77E9-4B52-D8B5C0D0D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7" name="Tekstvak 6">
            <a:extLst>
              <a:ext uri="{FF2B5EF4-FFF2-40B4-BE49-F238E27FC236}">
                <a16:creationId xmlns:a16="http://schemas.microsoft.com/office/drawing/2014/main" id="{A5BA64BB-4338-5E09-F33D-5A35B073687F}"/>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8" name="Tekstvak 7">
            <a:extLst>
              <a:ext uri="{FF2B5EF4-FFF2-40B4-BE49-F238E27FC236}">
                <a16:creationId xmlns:a16="http://schemas.microsoft.com/office/drawing/2014/main" id="{4FF2AD7A-D095-79A0-25E2-64C9ACEA9695}"/>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pic>
        <p:nvPicPr>
          <p:cNvPr id="3074" name="Picture 2" descr="De Slaapkamer Musee d'Orsay reproductie | Van Gogh Studio">
            <a:extLst>
              <a:ext uri="{FF2B5EF4-FFF2-40B4-BE49-F238E27FC236}">
                <a16:creationId xmlns:a16="http://schemas.microsoft.com/office/drawing/2014/main" id="{366FAD09-B6DE-BFAF-6CEC-B3454C47C2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5182" y="266192"/>
            <a:ext cx="2237109" cy="170283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Ballerina Dancer | Edgar Degas Masters Classic Art in Gallery Wrapped —  Wall Art Giant">
            <a:extLst>
              <a:ext uri="{FF2B5EF4-FFF2-40B4-BE49-F238E27FC236}">
                <a16:creationId xmlns:a16="http://schemas.microsoft.com/office/drawing/2014/main" id="{9F5057E4-3E02-97BC-84DB-40C96DC81C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8712" y="266193"/>
            <a:ext cx="2181169" cy="3317312"/>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What Is Considered Abstract Art? | Arthive">
            <a:extLst>
              <a:ext uri="{FF2B5EF4-FFF2-40B4-BE49-F238E27FC236}">
                <a16:creationId xmlns:a16="http://schemas.microsoft.com/office/drawing/2014/main" id="{B80708CE-5E07-74EF-C3B4-66ABC6A5D8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5741" y="3729650"/>
            <a:ext cx="2172750" cy="2805224"/>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Impression V (Parc) - Centre Pompidou">
            <a:extLst>
              <a:ext uri="{FF2B5EF4-FFF2-40B4-BE49-F238E27FC236}">
                <a16:creationId xmlns:a16="http://schemas.microsoft.com/office/drawing/2014/main" id="{C2D8B8D8-F85C-C98C-3A1A-B20ABA174D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5896" y="3729650"/>
            <a:ext cx="1867609" cy="1289501"/>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Suprematist Composition Kazimir Malevich reproductie | Van Gogh Studio">
            <a:extLst>
              <a:ext uri="{FF2B5EF4-FFF2-40B4-BE49-F238E27FC236}">
                <a16:creationId xmlns:a16="http://schemas.microsoft.com/office/drawing/2014/main" id="{26078B97-6C8A-B7EA-6622-6562AC4381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0223" y="3729652"/>
            <a:ext cx="2266257" cy="2805223"/>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Im Grau (In the Grey) - Kandinsky, Vassily — Google Arts &amp; Culture">
            <a:extLst>
              <a:ext uri="{FF2B5EF4-FFF2-40B4-BE49-F238E27FC236}">
                <a16:creationId xmlns:a16="http://schemas.microsoft.com/office/drawing/2014/main" id="{E970BB30-3DE2-9FD2-C0F6-B5DDC11F22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5896" y="5109588"/>
            <a:ext cx="1878673" cy="1425288"/>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Marten Soolmans en Oopjen Coppit - Wikipedia">
            <a:extLst>
              <a:ext uri="{FF2B5EF4-FFF2-40B4-BE49-F238E27FC236}">
                <a16:creationId xmlns:a16="http://schemas.microsoft.com/office/drawing/2014/main" id="{7DC1F04D-D396-7664-A25B-EBB1304C708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600" t="216" r="7231" b="1115"/>
          <a:stretch/>
        </p:blipFill>
        <p:spPr bwMode="auto">
          <a:xfrm>
            <a:off x="4260222" y="266192"/>
            <a:ext cx="1913305" cy="333137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EE2D5728-6E59-1B25-BDDA-D5070B5F7F8F}"/>
              </a:ext>
            </a:extLst>
          </p:cNvPr>
          <p:cNvPicPr>
            <a:picLocks noChangeAspect="1"/>
          </p:cNvPicPr>
          <p:nvPr/>
        </p:nvPicPr>
        <p:blipFill rotWithShape="1">
          <a:blip r:embed="rId11"/>
          <a:srcRect l="5387" t="1093" r="7534" b="9409"/>
          <a:stretch/>
        </p:blipFill>
        <p:spPr>
          <a:xfrm>
            <a:off x="6285182" y="2059467"/>
            <a:ext cx="2237110" cy="1524037"/>
          </a:xfrm>
          <a:prstGeom prst="rect">
            <a:avLst/>
          </a:prstGeom>
        </p:spPr>
      </p:pic>
    </p:spTree>
    <p:extLst>
      <p:ext uri="{BB962C8B-B14F-4D97-AF65-F5344CB8AC3E}">
        <p14:creationId xmlns:p14="http://schemas.microsoft.com/office/powerpoint/2010/main" val="9689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00"/>
                                        </p:tgtEl>
                                        <p:attrNameLst>
                                          <p:attrName>style.visibility</p:attrName>
                                        </p:attrNameLst>
                                      </p:cBhvr>
                                      <p:to>
                                        <p:strVal val="visible"/>
                                      </p:to>
                                    </p:set>
                                    <p:anim calcmode="lin" valueType="num">
                                      <p:cBhvr additive="base">
                                        <p:cTn id="7" dur="500" fill="hold"/>
                                        <p:tgtEl>
                                          <p:spTgt spid="3100"/>
                                        </p:tgtEl>
                                        <p:attrNameLst>
                                          <p:attrName>ppt_x</p:attrName>
                                        </p:attrNameLst>
                                      </p:cBhvr>
                                      <p:tavLst>
                                        <p:tav tm="0">
                                          <p:val>
                                            <p:strVal val="#ppt_x"/>
                                          </p:val>
                                        </p:tav>
                                        <p:tav tm="100000">
                                          <p:val>
                                            <p:strVal val="#ppt_x"/>
                                          </p:val>
                                        </p:tav>
                                      </p:tavLst>
                                    </p:anim>
                                    <p:anim calcmode="lin" valueType="num">
                                      <p:cBhvr additive="base">
                                        <p:cTn id="8" dur="500" fill="hold"/>
                                        <p:tgtEl>
                                          <p:spTgt spid="3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0-#ppt_w/2"/>
                                          </p:val>
                                        </p:tav>
                                        <p:tav tm="100000">
                                          <p:val>
                                            <p:strVal val="#ppt_x"/>
                                          </p:val>
                                        </p:tav>
                                      </p:tavLst>
                                    </p:anim>
                                    <p:anim calcmode="lin" valueType="num">
                                      <p:cBhvr additive="base">
                                        <p:cTn id="14"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084"/>
                                        </p:tgtEl>
                                        <p:attrNameLst>
                                          <p:attrName>style.visibility</p:attrName>
                                        </p:attrNameLst>
                                      </p:cBhvr>
                                      <p:to>
                                        <p:strVal val="visible"/>
                                      </p:to>
                                    </p:set>
                                    <p:anim calcmode="lin" valueType="num">
                                      <p:cBhvr additive="base">
                                        <p:cTn id="25" dur="500" fill="hold"/>
                                        <p:tgtEl>
                                          <p:spTgt spid="3084"/>
                                        </p:tgtEl>
                                        <p:attrNameLst>
                                          <p:attrName>ppt_x</p:attrName>
                                        </p:attrNameLst>
                                      </p:cBhvr>
                                      <p:tavLst>
                                        <p:tav tm="0">
                                          <p:val>
                                            <p:strVal val="1+#ppt_w/2"/>
                                          </p:val>
                                        </p:tav>
                                        <p:tav tm="100000">
                                          <p:val>
                                            <p:strVal val="#ppt_x"/>
                                          </p:val>
                                        </p:tav>
                                      </p:tavLst>
                                    </p:anim>
                                    <p:anim calcmode="lin" valueType="num">
                                      <p:cBhvr additive="base">
                                        <p:cTn id="26" dur="500" fill="hold"/>
                                        <p:tgtEl>
                                          <p:spTgt spid="308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096"/>
                                        </p:tgtEl>
                                        <p:attrNameLst>
                                          <p:attrName>style.visibility</p:attrName>
                                        </p:attrNameLst>
                                      </p:cBhvr>
                                      <p:to>
                                        <p:strVal val="visible"/>
                                      </p:to>
                                    </p:set>
                                    <p:anim calcmode="lin" valueType="num">
                                      <p:cBhvr additive="base">
                                        <p:cTn id="31" dur="500" fill="hold"/>
                                        <p:tgtEl>
                                          <p:spTgt spid="3096"/>
                                        </p:tgtEl>
                                        <p:attrNameLst>
                                          <p:attrName>ppt_x</p:attrName>
                                        </p:attrNameLst>
                                      </p:cBhvr>
                                      <p:tavLst>
                                        <p:tav tm="0">
                                          <p:val>
                                            <p:strVal val="0-#ppt_w/2"/>
                                          </p:val>
                                        </p:tav>
                                        <p:tav tm="100000">
                                          <p:val>
                                            <p:strVal val="#ppt_x"/>
                                          </p:val>
                                        </p:tav>
                                      </p:tavLst>
                                    </p:anim>
                                    <p:anim calcmode="lin" valueType="num">
                                      <p:cBhvr additive="base">
                                        <p:cTn id="32" dur="500" fill="hold"/>
                                        <p:tgtEl>
                                          <p:spTgt spid="309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092"/>
                                        </p:tgtEl>
                                        <p:attrNameLst>
                                          <p:attrName>style.visibility</p:attrName>
                                        </p:attrNameLst>
                                      </p:cBhvr>
                                      <p:to>
                                        <p:strVal val="visible"/>
                                      </p:to>
                                    </p:set>
                                    <p:anim calcmode="lin" valueType="num">
                                      <p:cBhvr additive="base">
                                        <p:cTn id="37" dur="500" fill="hold"/>
                                        <p:tgtEl>
                                          <p:spTgt spid="3092"/>
                                        </p:tgtEl>
                                        <p:attrNameLst>
                                          <p:attrName>ppt_x</p:attrName>
                                        </p:attrNameLst>
                                      </p:cBhvr>
                                      <p:tavLst>
                                        <p:tav tm="0">
                                          <p:val>
                                            <p:strVal val="1+#ppt_w/2"/>
                                          </p:val>
                                        </p:tav>
                                        <p:tav tm="100000">
                                          <p:val>
                                            <p:strVal val="#ppt_x"/>
                                          </p:val>
                                        </p:tav>
                                      </p:tavLst>
                                    </p:anim>
                                    <p:anim calcmode="lin" valueType="num">
                                      <p:cBhvr additive="base">
                                        <p:cTn id="38" dur="500" fill="hold"/>
                                        <p:tgtEl>
                                          <p:spTgt spid="309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3098"/>
                                        </p:tgtEl>
                                        <p:attrNameLst>
                                          <p:attrName>style.visibility</p:attrName>
                                        </p:attrNameLst>
                                      </p:cBhvr>
                                      <p:to>
                                        <p:strVal val="visible"/>
                                      </p:to>
                                    </p:set>
                                    <p:anim calcmode="lin" valueType="num">
                                      <p:cBhvr additive="base">
                                        <p:cTn id="43" dur="500" fill="hold"/>
                                        <p:tgtEl>
                                          <p:spTgt spid="3098"/>
                                        </p:tgtEl>
                                        <p:attrNameLst>
                                          <p:attrName>ppt_x</p:attrName>
                                        </p:attrNameLst>
                                      </p:cBhvr>
                                      <p:tavLst>
                                        <p:tav tm="0">
                                          <p:val>
                                            <p:strVal val="#ppt_x"/>
                                          </p:val>
                                        </p:tav>
                                        <p:tav tm="100000">
                                          <p:val>
                                            <p:strVal val="#ppt_x"/>
                                          </p:val>
                                        </p:tav>
                                      </p:tavLst>
                                    </p:anim>
                                    <p:anim calcmode="lin" valueType="num">
                                      <p:cBhvr additive="base">
                                        <p:cTn id="44" dur="500" fill="hold"/>
                                        <p:tgtEl>
                                          <p:spTgt spid="3098"/>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088"/>
                                        </p:tgtEl>
                                        <p:attrNameLst>
                                          <p:attrName>style.visibility</p:attrName>
                                        </p:attrNameLst>
                                      </p:cBhvr>
                                      <p:to>
                                        <p:strVal val="visible"/>
                                      </p:to>
                                    </p:set>
                                    <p:anim calcmode="lin" valueType="num">
                                      <p:cBhvr additive="base">
                                        <p:cTn id="49" dur="500" fill="hold"/>
                                        <p:tgtEl>
                                          <p:spTgt spid="3088"/>
                                        </p:tgtEl>
                                        <p:attrNameLst>
                                          <p:attrName>ppt_x</p:attrName>
                                        </p:attrNameLst>
                                      </p:cBhvr>
                                      <p:tavLst>
                                        <p:tav tm="0">
                                          <p:val>
                                            <p:strVal val="0-#ppt_w/2"/>
                                          </p:val>
                                        </p:tav>
                                        <p:tav tm="100000">
                                          <p:val>
                                            <p:strVal val="#ppt_x"/>
                                          </p:val>
                                        </p:tav>
                                      </p:tavLst>
                                    </p:anim>
                                    <p:anim calcmode="lin" valueType="num">
                                      <p:cBhvr additive="base">
                                        <p:cTn id="50" dur="500" fill="hold"/>
                                        <p:tgtEl>
                                          <p:spTgt spid="30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60BA2A0-F704-F20F-484E-4E99D3E64487}"/>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0D813078-DAC4-B65E-FCC1-1DC55F0FA0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875788AA-7AAC-33BA-D1A0-A452B1023C5B}"/>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7" name="Tekstvak 6">
            <a:extLst>
              <a:ext uri="{FF2B5EF4-FFF2-40B4-BE49-F238E27FC236}">
                <a16:creationId xmlns:a16="http://schemas.microsoft.com/office/drawing/2014/main" id="{10DC1978-471F-8EA4-80C5-176F36689D2A}"/>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Tekstvak 7">
            <a:extLst>
              <a:ext uri="{FF2B5EF4-FFF2-40B4-BE49-F238E27FC236}">
                <a16:creationId xmlns:a16="http://schemas.microsoft.com/office/drawing/2014/main" id="{FFB3ABA9-4260-9364-311B-89F8EDE7DA20}"/>
              </a:ext>
            </a:extLst>
          </p:cNvPr>
          <p:cNvSpPr txBox="1"/>
          <p:nvPr/>
        </p:nvSpPr>
        <p:spPr>
          <a:xfrm>
            <a:off x="590082" y="899430"/>
            <a:ext cx="3380278" cy="1477328"/>
          </a:xfrm>
          <a:prstGeom prst="rect">
            <a:avLst/>
          </a:prstGeom>
          <a:noFill/>
        </p:spPr>
        <p:txBody>
          <a:bodyPr wrap="square" rtlCol="0">
            <a:spAutoFit/>
          </a:bodyPr>
          <a:lstStyle/>
          <a:p>
            <a:r>
              <a:rPr lang="nl-NL" b="1" dirty="0">
                <a:solidFill>
                  <a:srgbClr val="7F8010"/>
                </a:solidFill>
              </a:rPr>
              <a:t>Ook zijn er veel schilderijen die een beetje van beiden zijn.</a:t>
            </a:r>
          </a:p>
          <a:p>
            <a:endParaRPr lang="nl-NL" b="1" dirty="0">
              <a:solidFill>
                <a:srgbClr val="7F8010"/>
              </a:solidFill>
            </a:endParaRPr>
          </a:p>
          <a:p>
            <a:r>
              <a:rPr lang="nl-NL" b="1" dirty="0">
                <a:solidFill>
                  <a:srgbClr val="7F8010"/>
                </a:solidFill>
              </a:rPr>
              <a:t>Er zitten abstracte dingen in, maar ook figuratieve dingen!</a:t>
            </a:r>
          </a:p>
        </p:txBody>
      </p:sp>
      <p:pic>
        <p:nvPicPr>
          <p:cNvPr id="4098" name="Picture 2" descr="Henri Matisse harmonie in rode Art Print 1908 Fauvisme moderne kunst Franse  kunstenaar Henri Matisse grafische poster - Etsy Nederland">
            <a:extLst>
              <a:ext uri="{FF2B5EF4-FFF2-40B4-BE49-F238E27FC236}">
                <a16:creationId xmlns:a16="http://schemas.microsoft.com/office/drawing/2014/main" id="{05D42853-C4ED-46F0-076F-5A1A44861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3855" y="328828"/>
            <a:ext cx="3287584" cy="261853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es Demoiselles d'Avignon (1907) by Pablo Picasso – Artchive">
            <a:extLst>
              <a:ext uri="{FF2B5EF4-FFF2-40B4-BE49-F238E27FC236}">
                <a16:creationId xmlns:a16="http://schemas.microsoft.com/office/drawing/2014/main" id="{B3E9B0DA-1BAB-9ADD-9353-1AB85C685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2944" y="328828"/>
            <a:ext cx="2360922" cy="2618532"/>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descr="Wassily Kandinsky — Improvisation 3, 1909">
            <a:extLst>
              <a:ext uri="{FF2B5EF4-FFF2-40B4-BE49-F238E27FC236}">
                <a16:creationId xmlns:a16="http://schemas.microsoft.com/office/drawing/2014/main" id="{A624B190-9A68-8DC5-AAE8-62ED0901FA8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106" name="Picture 10" descr="Improvisation 3, 1909 by Kandinsky">
            <a:extLst>
              <a:ext uri="{FF2B5EF4-FFF2-40B4-BE49-F238E27FC236}">
                <a16:creationId xmlns:a16="http://schemas.microsoft.com/office/drawing/2014/main" id="{31FA0C7A-BAE2-6477-8F65-BCBFBBECA4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6861" y="3159852"/>
            <a:ext cx="4724578" cy="3369318"/>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Ten Fun Facts About 'Dance' by Matisse - ART FIX">
            <a:extLst>
              <a:ext uri="{FF2B5EF4-FFF2-40B4-BE49-F238E27FC236}">
                <a16:creationId xmlns:a16="http://schemas.microsoft.com/office/drawing/2014/main" id="{A6614D77-7E49-A170-27C8-DD6501BD0B7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26" r="4118"/>
          <a:stretch/>
        </p:blipFill>
        <p:spPr bwMode="auto">
          <a:xfrm>
            <a:off x="660522" y="3159851"/>
            <a:ext cx="4653755" cy="3369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936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4D186"/>
        </a:solidFill>
        <a:effectLst/>
      </p:bgPr>
    </p:bg>
    <p:spTree>
      <p:nvGrpSpPr>
        <p:cNvPr id="1" name=""/>
        <p:cNvGrpSpPr/>
        <p:nvPr/>
      </p:nvGrpSpPr>
      <p:grpSpPr>
        <a:xfrm>
          <a:off x="0" y="0"/>
          <a:ext cx="0" cy="0"/>
          <a:chOff x="0" y="0"/>
          <a:chExt cx="0" cy="0"/>
        </a:xfrm>
      </p:grpSpPr>
      <p:pic>
        <p:nvPicPr>
          <p:cNvPr id="1030" name="Picture 6" descr="Bild mit rotem Fleck (Painting with Red Spot) - Kandinsky, Vassily — Google  Arts &amp; Culture">
            <a:extLst>
              <a:ext uri="{FF2B5EF4-FFF2-40B4-BE49-F238E27FC236}">
                <a16:creationId xmlns:a16="http://schemas.microsoft.com/office/drawing/2014/main" id="{E88F48EA-3E2D-B353-1B14-CF9D07BBB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6222" y="621165"/>
            <a:ext cx="5674272" cy="5631256"/>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A5482DE6-84B5-C0A2-8917-5FB32E5B8824}"/>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C3B29F32-1E04-A226-FBD0-2CE8A4823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B29FCAE8-108C-505A-5C56-F0B17A45B62F}"/>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7" name="Tekstvak 6">
            <a:extLst>
              <a:ext uri="{FF2B5EF4-FFF2-40B4-BE49-F238E27FC236}">
                <a16:creationId xmlns:a16="http://schemas.microsoft.com/office/drawing/2014/main" id="{913AB05D-94DC-91D8-5A20-BD2C508DBDBA}"/>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10" name="Tekstvak 9">
            <a:extLst>
              <a:ext uri="{FF2B5EF4-FFF2-40B4-BE49-F238E27FC236}">
                <a16:creationId xmlns:a16="http://schemas.microsoft.com/office/drawing/2014/main" id="{9A182233-8167-EFA6-73D0-730062708EE4}"/>
              </a:ext>
            </a:extLst>
          </p:cNvPr>
          <p:cNvSpPr txBox="1"/>
          <p:nvPr/>
        </p:nvSpPr>
        <p:spPr>
          <a:xfrm>
            <a:off x="407404" y="2413337"/>
            <a:ext cx="2792031" cy="2031325"/>
          </a:xfrm>
          <a:prstGeom prst="rect">
            <a:avLst/>
          </a:prstGeom>
          <a:noFill/>
        </p:spPr>
        <p:txBody>
          <a:bodyPr wrap="square">
            <a:spAutoFit/>
          </a:bodyPr>
          <a:lstStyle/>
          <a:p>
            <a:r>
              <a:rPr lang="nl-NL" b="1" dirty="0">
                <a:solidFill>
                  <a:schemeClr val="bg1"/>
                </a:solidFill>
              </a:rPr>
              <a:t>Kandinsky was een van de eerste kunstschilders die </a:t>
            </a:r>
            <a:r>
              <a:rPr lang="nl-NL" b="1" dirty="0">
                <a:solidFill>
                  <a:srgbClr val="2A4F81"/>
                </a:solidFill>
              </a:rPr>
              <a:t>helemaal abstract </a:t>
            </a:r>
            <a:r>
              <a:rPr lang="nl-NL" b="1" dirty="0">
                <a:solidFill>
                  <a:schemeClr val="bg1"/>
                </a:solidFill>
              </a:rPr>
              <a:t>ging schilderen</a:t>
            </a:r>
          </a:p>
          <a:p>
            <a:endParaRPr lang="nl-NL" b="1" dirty="0">
              <a:solidFill>
                <a:schemeClr val="bg1"/>
              </a:solidFill>
            </a:endParaRPr>
          </a:p>
          <a:p>
            <a:r>
              <a:rPr lang="nl-NL" b="1" dirty="0">
                <a:solidFill>
                  <a:schemeClr val="bg1"/>
                </a:solidFill>
              </a:rPr>
              <a:t>In de volgende les leren we meer over hem!</a:t>
            </a:r>
          </a:p>
        </p:txBody>
      </p:sp>
      <p:pic>
        <p:nvPicPr>
          <p:cNvPr id="11" name="Afbeelding 10" descr="Afbeelding met persoon, pak, kleding, heer&#10;&#10;Automatisch gegenereerde beschrijving">
            <a:extLst>
              <a:ext uri="{FF2B5EF4-FFF2-40B4-BE49-F238E27FC236}">
                <a16:creationId xmlns:a16="http://schemas.microsoft.com/office/drawing/2014/main" id="{5E7F8FBA-416A-23EB-3643-0C7E5AF84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164" y="1640149"/>
            <a:ext cx="5036075" cy="7122812"/>
          </a:xfrm>
          <a:prstGeom prst="rect">
            <a:avLst/>
          </a:prstGeom>
        </p:spPr>
      </p:pic>
    </p:spTree>
    <p:extLst>
      <p:ext uri="{BB962C8B-B14F-4D97-AF65-F5344CB8AC3E}">
        <p14:creationId xmlns:p14="http://schemas.microsoft.com/office/powerpoint/2010/main" val="3813792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3067C86E-597A-EB77-17DC-B232617B459F}"/>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9" name="Afbeelding 28" descr="Afbeelding met tekenfilm, schermopname, grafische vormgeving, kunst&#10;&#10;Automatisch gegenereerde beschrijving">
            <a:extLst>
              <a:ext uri="{FF2B5EF4-FFF2-40B4-BE49-F238E27FC236}">
                <a16:creationId xmlns:a16="http://schemas.microsoft.com/office/drawing/2014/main" id="{D3F4EB4C-24C4-E8C0-7111-56ABACD4B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58" y="1402766"/>
            <a:ext cx="5109736" cy="5455234"/>
          </a:xfrm>
          <a:prstGeom prst="rect">
            <a:avLst/>
          </a:prstGeom>
        </p:spPr>
      </p:pic>
      <p:sp>
        <p:nvSpPr>
          <p:cNvPr id="30" name="Ovaal 29">
            <a:extLst>
              <a:ext uri="{FF2B5EF4-FFF2-40B4-BE49-F238E27FC236}">
                <a16:creationId xmlns:a16="http://schemas.microsoft.com/office/drawing/2014/main" id="{26C790A6-7B25-326B-AEFA-61A4B6A5C3F6}"/>
              </a:ext>
            </a:extLst>
          </p:cNvPr>
          <p:cNvSpPr/>
          <p:nvPr/>
        </p:nvSpPr>
        <p:spPr>
          <a:xfrm>
            <a:off x="788901" y="2391136"/>
            <a:ext cx="1403604" cy="142875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descr="Afbeelding met tekst, Lettertype, Graphics, grafische vormgeving&#10;&#10;Automatisch gegenereerde beschrijving">
            <a:extLst>
              <a:ext uri="{FF2B5EF4-FFF2-40B4-BE49-F238E27FC236}">
                <a16:creationId xmlns:a16="http://schemas.microsoft.com/office/drawing/2014/main" id="{0474967E-AD34-6A67-1AAE-57BA2EB62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2" name="Tekstvak 1">
            <a:extLst>
              <a:ext uri="{FF2B5EF4-FFF2-40B4-BE49-F238E27FC236}">
                <a16:creationId xmlns:a16="http://schemas.microsoft.com/office/drawing/2014/main" id="{C3DACBAD-D79B-1548-0A2E-06ED25B5F6D9}"/>
              </a:ext>
            </a:extLst>
          </p:cNvPr>
          <p:cNvSpPr txBox="1"/>
          <p:nvPr/>
        </p:nvSpPr>
        <p:spPr>
          <a:xfrm>
            <a:off x="305901" y="513285"/>
            <a:ext cx="5073837" cy="830997"/>
          </a:xfrm>
          <a:prstGeom prst="rect">
            <a:avLst/>
          </a:prstGeom>
          <a:noFill/>
        </p:spPr>
        <p:txBody>
          <a:bodyPr wrap="square" rtlCol="0">
            <a:spAutoFit/>
          </a:bodyPr>
          <a:lstStyle/>
          <a:p>
            <a:r>
              <a:rPr lang="nl-NL" sz="4800" b="1" dirty="0">
                <a:solidFill>
                  <a:srgbClr val="D4D186"/>
                </a:solidFill>
              </a:rPr>
              <a:t>DE WERELD VAN</a:t>
            </a:r>
          </a:p>
        </p:txBody>
      </p:sp>
      <p:sp>
        <p:nvSpPr>
          <p:cNvPr id="15" name="Tekstvak 14">
            <a:extLst>
              <a:ext uri="{FF2B5EF4-FFF2-40B4-BE49-F238E27FC236}">
                <a16:creationId xmlns:a16="http://schemas.microsoft.com/office/drawing/2014/main" id="{84060771-A0E1-60B5-660A-2900D2B89B63}"/>
              </a:ext>
            </a:extLst>
          </p:cNvPr>
          <p:cNvSpPr txBox="1"/>
          <p:nvPr/>
        </p:nvSpPr>
        <p:spPr>
          <a:xfrm rot="1129320">
            <a:off x="5448411" y="886994"/>
            <a:ext cx="5366941" cy="1200329"/>
          </a:xfrm>
          <a:prstGeom prst="rect">
            <a:avLst/>
          </a:prstGeom>
          <a:noFill/>
        </p:spPr>
        <p:txBody>
          <a:bodyPr wrap="square" rtlCol="0">
            <a:spAutoFit/>
          </a:bodyPr>
          <a:lstStyle/>
          <a:p>
            <a:r>
              <a:rPr lang="nl-NL" sz="7200" b="1" dirty="0">
                <a:solidFill>
                  <a:srgbClr val="24524A"/>
                </a:solidFill>
              </a:rPr>
              <a:t>KANDINSKY</a:t>
            </a:r>
          </a:p>
        </p:txBody>
      </p:sp>
      <p:sp>
        <p:nvSpPr>
          <p:cNvPr id="3" name="Tekstvak 2">
            <a:extLst>
              <a:ext uri="{FF2B5EF4-FFF2-40B4-BE49-F238E27FC236}">
                <a16:creationId xmlns:a16="http://schemas.microsoft.com/office/drawing/2014/main" id="{A432AEB8-FB3C-E876-16BC-E474A0DFCE20}"/>
              </a:ext>
            </a:extLst>
          </p:cNvPr>
          <p:cNvSpPr txBox="1"/>
          <p:nvPr/>
        </p:nvSpPr>
        <p:spPr>
          <a:xfrm>
            <a:off x="6781592" y="2639426"/>
            <a:ext cx="3755255" cy="1862048"/>
          </a:xfrm>
          <a:prstGeom prst="rect">
            <a:avLst/>
          </a:prstGeom>
          <a:noFill/>
        </p:spPr>
        <p:txBody>
          <a:bodyPr wrap="square" rtlCol="0">
            <a:spAutoFit/>
          </a:bodyPr>
          <a:lstStyle/>
          <a:p>
            <a:r>
              <a:rPr lang="nl-NL" sz="11500" b="1" dirty="0">
                <a:solidFill>
                  <a:srgbClr val="FACCC4"/>
                </a:solidFill>
              </a:rPr>
              <a:t>QUIZ</a:t>
            </a:r>
          </a:p>
        </p:txBody>
      </p:sp>
      <p:sp>
        <p:nvSpPr>
          <p:cNvPr id="4" name="Tekstvak 3">
            <a:extLst>
              <a:ext uri="{FF2B5EF4-FFF2-40B4-BE49-F238E27FC236}">
                <a16:creationId xmlns:a16="http://schemas.microsoft.com/office/drawing/2014/main" id="{A4A7F423-2CFA-E831-F5DF-10DE5D14F164}"/>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5" name="Tekstvak 4">
            <a:extLst>
              <a:ext uri="{FF2B5EF4-FFF2-40B4-BE49-F238E27FC236}">
                <a16:creationId xmlns:a16="http://schemas.microsoft.com/office/drawing/2014/main" id="{163D9AC3-823A-2361-1C3F-003BBF3C1336}"/>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Tree>
    <p:extLst>
      <p:ext uri="{BB962C8B-B14F-4D97-AF65-F5344CB8AC3E}">
        <p14:creationId xmlns:p14="http://schemas.microsoft.com/office/powerpoint/2010/main" val="1356783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53270803-BB01-C353-FC2E-EF3BEFB423B7}"/>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4E774485-2570-5F24-BFC2-8B20B34A4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4" name="Tekstvak 3">
            <a:extLst>
              <a:ext uri="{FF2B5EF4-FFF2-40B4-BE49-F238E27FC236}">
                <a16:creationId xmlns:a16="http://schemas.microsoft.com/office/drawing/2014/main" id="{618207EF-49C1-FEB7-3D03-B35DF0EFA247}"/>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5" name="Tekstvak 4">
            <a:extLst>
              <a:ext uri="{FF2B5EF4-FFF2-40B4-BE49-F238E27FC236}">
                <a16:creationId xmlns:a16="http://schemas.microsoft.com/office/drawing/2014/main" id="{C61F4BF3-C9B8-312B-E1EE-42A8CA8C7699}"/>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6" name="Rechthoek 5">
            <a:extLst>
              <a:ext uri="{FF2B5EF4-FFF2-40B4-BE49-F238E27FC236}">
                <a16:creationId xmlns:a16="http://schemas.microsoft.com/office/drawing/2014/main" id="{EED05E74-9CAE-FF03-D502-93016F505C65}"/>
              </a:ext>
            </a:extLst>
          </p:cNvPr>
          <p:cNvSpPr/>
          <p:nvPr/>
        </p:nvSpPr>
        <p:spPr>
          <a:xfrm>
            <a:off x="0" y="568171"/>
            <a:ext cx="1793289" cy="506027"/>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EBE666BB-CB71-E316-8086-0D6740BC00F4}"/>
              </a:ext>
            </a:extLst>
          </p:cNvPr>
          <p:cNvSpPr txBox="1"/>
          <p:nvPr/>
        </p:nvSpPr>
        <p:spPr>
          <a:xfrm>
            <a:off x="568171" y="590351"/>
            <a:ext cx="1553592" cy="461665"/>
          </a:xfrm>
          <a:prstGeom prst="rect">
            <a:avLst/>
          </a:prstGeom>
          <a:noFill/>
        </p:spPr>
        <p:txBody>
          <a:bodyPr wrap="square" rtlCol="0">
            <a:spAutoFit/>
          </a:bodyPr>
          <a:lstStyle/>
          <a:p>
            <a:r>
              <a:rPr lang="nl-NL" sz="2400" b="1" dirty="0">
                <a:solidFill>
                  <a:schemeClr val="bg1"/>
                </a:solidFill>
              </a:rPr>
              <a:t>Vraag 1</a:t>
            </a:r>
          </a:p>
        </p:txBody>
      </p:sp>
      <p:sp>
        <p:nvSpPr>
          <p:cNvPr id="8" name="Tekstvak 7">
            <a:extLst>
              <a:ext uri="{FF2B5EF4-FFF2-40B4-BE49-F238E27FC236}">
                <a16:creationId xmlns:a16="http://schemas.microsoft.com/office/drawing/2014/main" id="{4EC68A41-DFD0-9AC1-E6E8-F7F4534F0F1D}"/>
              </a:ext>
            </a:extLst>
          </p:cNvPr>
          <p:cNvSpPr txBox="1"/>
          <p:nvPr/>
        </p:nvSpPr>
        <p:spPr>
          <a:xfrm>
            <a:off x="630314" y="1521945"/>
            <a:ext cx="5965795" cy="523220"/>
          </a:xfrm>
          <a:prstGeom prst="rect">
            <a:avLst/>
          </a:prstGeom>
          <a:noFill/>
        </p:spPr>
        <p:txBody>
          <a:bodyPr wrap="square" rtlCol="0">
            <a:spAutoFit/>
          </a:bodyPr>
          <a:lstStyle/>
          <a:p>
            <a:r>
              <a:rPr lang="nl-NL" sz="2800" b="1" dirty="0">
                <a:solidFill>
                  <a:srgbClr val="2A4F81"/>
                </a:solidFill>
              </a:rPr>
              <a:t>Waar kwam Kandinsky vandaan?</a:t>
            </a:r>
          </a:p>
        </p:txBody>
      </p:sp>
      <p:pic>
        <p:nvPicPr>
          <p:cNvPr id="1028" name="Picture 4" descr="Germany flag national 16767047 Vector Art at Vecteezy">
            <a:extLst>
              <a:ext uri="{FF2B5EF4-FFF2-40B4-BE49-F238E27FC236}">
                <a16:creationId xmlns:a16="http://schemas.microsoft.com/office/drawing/2014/main" id="{38006826-2A0F-556F-AB85-C3325A6BA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1597"/>
            <a:ext cx="3622089" cy="36220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ussia flag in pole 4622207 Vector Art at Vecteezy">
            <a:extLst>
              <a:ext uri="{FF2B5EF4-FFF2-40B4-BE49-F238E27FC236}">
                <a16:creationId xmlns:a16="http://schemas.microsoft.com/office/drawing/2014/main" id="{DE064CAC-5862-807C-EE20-0E4A534A4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089" y="2492912"/>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llustration of Italy flag Template 13370435 Vector Art at Vecteezy">
            <a:extLst>
              <a:ext uri="{FF2B5EF4-FFF2-40B4-BE49-F238E27FC236}">
                <a16:creationId xmlns:a16="http://schemas.microsoft.com/office/drawing/2014/main" id="{C35FECDE-1A78-3AD9-DFE3-1E9608268B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7590" y="1911554"/>
            <a:ext cx="3895588" cy="3895588"/>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a:extLst>
              <a:ext uri="{FF2B5EF4-FFF2-40B4-BE49-F238E27FC236}">
                <a16:creationId xmlns:a16="http://schemas.microsoft.com/office/drawing/2014/main" id="{57D4A7D7-E287-9B85-0C36-1B95905E7904}"/>
              </a:ext>
            </a:extLst>
          </p:cNvPr>
          <p:cNvSpPr/>
          <p:nvPr/>
        </p:nvSpPr>
        <p:spPr>
          <a:xfrm>
            <a:off x="1007615" y="5589386"/>
            <a:ext cx="1571348" cy="447081"/>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D0628F7F-B814-7C93-2B8B-8F57633C9FF2}"/>
              </a:ext>
            </a:extLst>
          </p:cNvPr>
          <p:cNvSpPr/>
          <p:nvPr/>
        </p:nvSpPr>
        <p:spPr>
          <a:xfrm>
            <a:off x="4628737" y="5589386"/>
            <a:ext cx="1571348" cy="447081"/>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B58D8694-41BF-6D72-6AAF-DECC0CAD20C4}"/>
              </a:ext>
            </a:extLst>
          </p:cNvPr>
          <p:cNvSpPr/>
          <p:nvPr/>
        </p:nvSpPr>
        <p:spPr>
          <a:xfrm>
            <a:off x="8249859" y="5589161"/>
            <a:ext cx="1571348" cy="447081"/>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CE19E80A-1BF2-4B61-CB2E-1CB9C6AE5509}"/>
              </a:ext>
            </a:extLst>
          </p:cNvPr>
          <p:cNvSpPr txBox="1"/>
          <p:nvPr/>
        </p:nvSpPr>
        <p:spPr>
          <a:xfrm>
            <a:off x="1136484" y="5622476"/>
            <a:ext cx="1313610" cy="369332"/>
          </a:xfrm>
          <a:prstGeom prst="rect">
            <a:avLst/>
          </a:prstGeom>
          <a:noFill/>
        </p:spPr>
        <p:txBody>
          <a:bodyPr wrap="square" rtlCol="0">
            <a:spAutoFit/>
          </a:bodyPr>
          <a:lstStyle/>
          <a:p>
            <a:pPr algn="ctr"/>
            <a:r>
              <a:rPr lang="nl-NL" b="1" dirty="0">
                <a:solidFill>
                  <a:schemeClr val="bg1"/>
                </a:solidFill>
              </a:rPr>
              <a:t>Duitsland</a:t>
            </a:r>
          </a:p>
        </p:txBody>
      </p:sp>
      <p:sp>
        <p:nvSpPr>
          <p:cNvPr id="13" name="Tekstvak 12">
            <a:extLst>
              <a:ext uri="{FF2B5EF4-FFF2-40B4-BE49-F238E27FC236}">
                <a16:creationId xmlns:a16="http://schemas.microsoft.com/office/drawing/2014/main" id="{062FDC21-9EDA-585D-8DDB-32D6B58DFE8A}"/>
              </a:ext>
            </a:extLst>
          </p:cNvPr>
          <p:cNvSpPr txBox="1"/>
          <p:nvPr/>
        </p:nvSpPr>
        <p:spPr>
          <a:xfrm>
            <a:off x="4757606" y="5622476"/>
            <a:ext cx="1313610" cy="369332"/>
          </a:xfrm>
          <a:prstGeom prst="rect">
            <a:avLst/>
          </a:prstGeom>
          <a:noFill/>
        </p:spPr>
        <p:txBody>
          <a:bodyPr wrap="square" rtlCol="0">
            <a:spAutoFit/>
          </a:bodyPr>
          <a:lstStyle/>
          <a:p>
            <a:pPr algn="ctr"/>
            <a:r>
              <a:rPr lang="nl-NL" b="1" dirty="0">
                <a:solidFill>
                  <a:schemeClr val="bg1"/>
                </a:solidFill>
              </a:rPr>
              <a:t>Rusland</a:t>
            </a:r>
          </a:p>
        </p:txBody>
      </p:sp>
      <p:sp>
        <p:nvSpPr>
          <p:cNvPr id="14" name="Tekstvak 13">
            <a:extLst>
              <a:ext uri="{FF2B5EF4-FFF2-40B4-BE49-F238E27FC236}">
                <a16:creationId xmlns:a16="http://schemas.microsoft.com/office/drawing/2014/main" id="{385611AB-9072-7C3C-134B-4FD38B987C32}"/>
              </a:ext>
            </a:extLst>
          </p:cNvPr>
          <p:cNvSpPr txBox="1"/>
          <p:nvPr/>
        </p:nvSpPr>
        <p:spPr>
          <a:xfrm>
            <a:off x="8381376" y="5622476"/>
            <a:ext cx="1313610" cy="369332"/>
          </a:xfrm>
          <a:prstGeom prst="rect">
            <a:avLst/>
          </a:prstGeom>
          <a:noFill/>
        </p:spPr>
        <p:txBody>
          <a:bodyPr wrap="square" rtlCol="0">
            <a:spAutoFit/>
          </a:bodyPr>
          <a:lstStyle/>
          <a:p>
            <a:pPr algn="ctr"/>
            <a:r>
              <a:rPr lang="nl-NL" b="1" dirty="0">
                <a:solidFill>
                  <a:schemeClr val="bg1"/>
                </a:solidFill>
              </a:rPr>
              <a:t>Italië</a:t>
            </a:r>
          </a:p>
        </p:txBody>
      </p:sp>
    </p:spTree>
    <p:extLst>
      <p:ext uri="{BB962C8B-B14F-4D97-AF65-F5344CB8AC3E}">
        <p14:creationId xmlns:p14="http://schemas.microsoft.com/office/powerpoint/2010/main" val="92107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2A59961-0B8B-5150-7F99-F77D9816847F}"/>
              </a:ext>
            </a:extLst>
          </p:cNvPr>
          <p:cNvSpPr/>
          <p:nvPr/>
        </p:nvSpPr>
        <p:spPr>
          <a:xfrm>
            <a:off x="0" y="568171"/>
            <a:ext cx="1793289" cy="506027"/>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EE65959A-12B3-BF39-BBC5-1C63F45CB494}"/>
              </a:ext>
            </a:extLst>
          </p:cNvPr>
          <p:cNvSpPr txBox="1"/>
          <p:nvPr/>
        </p:nvSpPr>
        <p:spPr>
          <a:xfrm>
            <a:off x="568171" y="590351"/>
            <a:ext cx="1553592" cy="461665"/>
          </a:xfrm>
          <a:prstGeom prst="rect">
            <a:avLst/>
          </a:prstGeom>
          <a:noFill/>
        </p:spPr>
        <p:txBody>
          <a:bodyPr wrap="square" rtlCol="0">
            <a:spAutoFit/>
          </a:bodyPr>
          <a:lstStyle/>
          <a:p>
            <a:r>
              <a:rPr lang="nl-NL" sz="2400" b="1" dirty="0">
                <a:solidFill>
                  <a:schemeClr val="bg1"/>
                </a:solidFill>
              </a:rPr>
              <a:t>Vraag 1</a:t>
            </a:r>
          </a:p>
        </p:txBody>
      </p:sp>
      <p:sp>
        <p:nvSpPr>
          <p:cNvPr id="6" name="Tekstvak 5">
            <a:extLst>
              <a:ext uri="{FF2B5EF4-FFF2-40B4-BE49-F238E27FC236}">
                <a16:creationId xmlns:a16="http://schemas.microsoft.com/office/drawing/2014/main" id="{06974464-9B74-9913-46BB-2BE83D18BFC0}"/>
              </a:ext>
            </a:extLst>
          </p:cNvPr>
          <p:cNvSpPr txBox="1"/>
          <p:nvPr/>
        </p:nvSpPr>
        <p:spPr>
          <a:xfrm>
            <a:off x="630314" y="1521945"/>
            <a:ext cx="5965795" cy="523220"/>
          </a:xfrm>
          <a:prstGeom prst="rect">
            <a:avLst/>
          </a:prstGeom>
          <a:noFill/>
        </p:spPr>
        <p:txBody>
          <a:bodyPr wrap="square" rtlCol="0">
            <a:spAutoFit/>
          </a:bodyPr>
          <a:lstStyle/>
          <a:p>
            <a:r>
              <a:rPr lang="nl-NL" sz="2800" b="1" dirty="0">
                <a:solidFill>
                  <a:srgbClr val="2A4F81"/>
                </a:solidFill>
              </a:rPr>
              <a:t>Waar kwam Kandinsky vandaan?</a:t>
            </a:r>
          </a:p>
        </p:txBody>
      </p:sp>
      <p:pic>
        <p:nvPicPr>
          <p:cNvPr id="7" name="Picture 4" descr="Germany flag national 16767047 Vector Art at Vecteezy">
            <a:extLst>
              <a:ext uri="{FF2B5EF4-FFF2-40B4-BE49-F238E27FC236}">
                <a16:creationId xmlns:a16="http://schemas.microsoft.com/office/drawing/2014/main" id="{2137A7A1-442D-550D-FB6A-860393DE4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1597"/>
            <a:ext cx="3622089" cy="36220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russia flag in pole 4622207 Vector Art at Vecteezy">
            <a:extLst>
              <a:ext uri="{FF2B5EF4-FFF2-40B4-BE49-F238E27FC236}">
                <a16:creationId xmlns:a16="http://schemas.microsoft.com/office/drawing/2014/main" id="{4A1E6AB0-8128-0452-71ED-842123D5E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923" y="1911554"/>
            <a:ext cx="4485667" cy="44856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llustration of Italy flag Template 13370435 Vector Art at Vecteezy">
            <a:extLst>
              <a:ext uri="{FF2B5EF4-FFF2-40B4-BE49-F238E27FC236}">
                <a16:creationId xmlns:a16="http://schemas.microsoft.com/office/drawing/2014/main" id="{EAACA43E-2FB4-C78F-B044-EDFC7C794A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39"/>
          <a:stretch/>
        </p:blipFill>
        <p:spPr bwMode="auto">
          <a:xfrm>
            <a:off x="7468628" y="1911554"/>
            <a:ext cx="3204550" cy="3895588"/>
          </a:xfrm>
          <a:prstGeom prst="rect">
            <a:avLst/>
          </a:prstGeom>
          <a:noFill/>
          <a:extLst>
            <a:ext uri="{909E8E84-426E-40DD-AFC4-6F175D3DCCD1}">
              <a14:hiddenFill xmlns:a14="http://schemas.microsoft.com/office/drawing/2010/main">
                <a:solidFill>
                  <a:srgbClr val="FFFFFF"/>
                </a:solidFill>
              </a14:hiddenFill>
            </a:ext>
          </a:extLst>
        </p:spPr>
      </p:pic>
      <p:sp>
        <p:nvSpPr>
          <p:cNvPr id="10" name="Rechthoek 9">
            <a:extLst>
              <a:ext uri="{FF2B5EF4-FFF2-40B4-BE49-F238E27FC236}">
                <a16:creationId xmlns:a16="http://schemas.microsoft.com/office/drawing/2014/main" id="{76A2EBF5-DEBA-CA4B-086A-CB38FD41CA35}"/>
              </a:ext>
            </a:extLst>
          </p:cNvPr>
          <p:cNvSpPr/>
          <p:nvPr/>
        </p:nvSpPr>
        <p:spPr>
          <a:xfrm>
            <a:off x="1007615" y="5589386"/>
            <a:ext cx="1571348" cy="447081"/>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E3726D95-71D5-53C7-58A0-7E11FD0127DB}"/>
              </a:ext>
            </a:extLst>
          </p:cNvPr>
          <p:cNvSpPr/>
          <p:nvPr/>
        </p:nvSpPr>
        <p:spPr>
          <a:xfrm>
            <a:off x="4628736" y="5442012"/>
            <a:ext cx="1976313" cy="594455"/>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E3B6F3FD-E9D0-3096-DC4B-2D097A42EAD9}"/>
              </a:ext>
            </a:extLst>
          </p:cNvPr>
          <p:cNvSpPr/>
          <p:nvPr/>
        </p:nvSpPr>
        <p:spPr>
          <a:xfrm>
            <a:off x="8249859" y="5589161"/>
            <a:ext cx="1571348" cy="447081"/>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9C5CD649-34E0-C523-82BC-3F9C3C444C17}"/>
              </a:ext>
            </a:extLst>
          </p:cNvPr>
          <p:cNvSpPr txBox="1"/>
          <p:nvPr/>
        </p:nvSpPr>
        <p:spPr>
          <a:xfrm>
            <a:off x="1136484" y="5622476"/>
            <a:ext cx="1313610" cy="369332"/>
          </a:xfrm>
          <a:prstGeom prst="rect">
            <a:avLst/>
          </a:prstGeom>
          <a:noFill/>
        </p:spPr>
        <p:txBody>
          <a:bodyPr wrap="square" rtlCol="0">
            <a:spAutoFit/>
          </a:bodyPr>
          <a:lstStyle/>
          <a:p>
            <a:pPr algn="ctr"/>
            <a:r>
              <a:rPr lang="nl-NL" b="1" dirty="0">
                <a:solidFill>
                  <a:schemeClr val="bg1"/>
                </a:solidFill>
              </a:rPr>
              <a:t>Duitsland</a:t>
            </a:r>
          </a:p>
        </p:txBody>
      </p:sp>
      <p:sp>
        <p:nvSpPr>
          <p:cNvPr id="14" name="Tekstvak 13">
            <a:extLst>
              <a:ext uri="{FF2B5EF4-FFF2-40B4-BE49-F238E27FC236}">
                <a16:creationId xmlns:a16="http://schemas.microsoft.com/office/drawing/2014/main" id="{8924D7B4-EF34-D7F9-6D1F-0AC44801C398}"/>
              </a:ext>
            </a:extLst>
          </p:cNvPr>
          <p:cNvSpPr txBox="1"/>
          <p:nvPr/>
        </p:nvSpPr>
        <p:spPr>
          <a:xfrm>
            <a:off x="4830941" y="5476892"/>
            <a:ext cx="1652151" cy="523220"/>
          </a:xfrm>
          <a:prstGeom prst="rect">
            <a:avLst/>
          </a:prstGeom>
          <a:noFill/>
        </p:spPr>
        <p:txBody>
          <a:bodyPr wrap="square" rtlCol="0">
            <a:spAutoFit/>
          </a:bodyPr>
          <a:lstStyle/>
          <a:p>
            <a:pPr algn="ctr"/>
            <a:r>
              <a:rPr lang="nl-NL" sz="2800" b="1" dirty="0">
                <a:solidFill>
                  <a:schemeClr val="bg1"/>
                </a:solidFill>
              </a:rPr>
              <a:t>Rusland</a:t>
            </a:r>
          </a:p>
        </p:txBody>
      </p:sp>
      <p:sp>
        <p:nvSpPr>
          <p:cNvPr id="15" name="Tekstvak 14">
            <a:extLst>
              <a:ext uri="{FF2B5EF4-FFF2-40B4-BE49-F238E27FC236}">
                <a16:creationId xmlns:a16="http://schemas.microsoft.com/office/drawing/2014/main" id="{EA40CB8B-B014-1D8E-85E0-3B0E8D2E2B9A}"/>
              </a:ext>
            </a:extLst>
          </p:cNvPr>
          <p:cNvSpPr txBox="1"/>
          <p:nvPr/>
        </p:nvSpPr>
        <p:spPr>
          <a:xfrm>
            <a:off x="8381376" y="5622476"/>
            <a:ext cx="1313610" cy="369332"/>
          </a:xfrm>
          <a:prstGeom prst="rect">
            <a:avLst/>
          </a:prstGeom>
          <a:noFill/>
        </p:spPr>
        <p:txBody>
          <a:bodyPr wrap="square" rtlCol="0">
            <a:spAutoFit/>
          </a:bodyPr>
          <a:lstStyle/>
          <a:p>
            <a:pPr algn="ctr"/>
            <a:r>
              <a:rPr lang="nl-NL" b="1" dirty="0">
                <a:solidFill>
                  <a:schemeClr val="bg1"/>
                </a:solidFill>
              </a:rPr>
              <a:t>Italië</a:t>
            </a:r>
          </a:p>
        </p:txBody>
      </p:sp>
      <p:sp>
        <p:nvSpPr>
          <p:cNvPr id="16" name="Rechthoek 15">
            <a:extLst>
              <a:ext uri="{FF2B5EF4-FFF2-40B4-BE49-F238E27FC236}">
                <a16:creationId xmlns:a16="http://schemas.microsoft.com/office/drawing/2014/main" id="{EFC4BC35-31AB-5D96-B482-B12C0D252946}"/>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descr="Afbeelding met tekst, Lettertype, Graphics, grafische vormgeving&#10;&#10;Automatisch gegenereerde beschrijving">
            <a:extLst>
              <a:ext uri="{FF2B5EF4-FFF2-40B4-BE49-F238E27FC236}">
                <a16:creationId xmlns:a16="http://schemas.microsoft.com/office/drawing/2014/main" id="{88C3FBF1-2A2D-76B1-F9EA-A5353AE42F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18" name="Tekstvak 17">
            <a:extLst>
              <a:ext uri="{FF2B5EF4-FFF2-40B4-BE49-F238E27FC236}">
                <a16:creationId xmlns:a16="http://schemas.microsoft.com/office/drawing/2014/main" id="{EEC6C0A3-0898-3B13-8FDE-FB6872A9119D}"/>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19" name="Tekstvak 18">
            <a:extLst>
              <a:ext uri="{FF2B5EF4-FFF2-40B4-BE49-F238E27FC236}">
                <a16:creationId xmlns:a16="http://schemas.microsoft.com/office/drawing/2014/main" id="{36083F6C-DB93-F155-B049-A19DC41AD222}"/>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Tree>
    <p:extLst>
      <p:ext uri="{BB962C8B-B14F-4D97-AF65-F5344CB8AC3E}">
        <p14:creationId xmlns:p14="http://schemas.microsoft.com/office/powerpoint/2010/main" val="1672145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2C396BE3-0E61-47E0-B24C-5101FE20B9B5}"/>
              </a:ext>
            </a:extLst>
          </p:cNvPr>
          <p:cNvSpPr/>
          <p:nvPr/>
        </p:nvSpPr>
        <p:spPr>
          <a:xfrm>
            <a:off x="0" y="568171"/>
            <a:ext cx="1793289" cy="506027"/>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66D3EE8B-4236-3441-AE49-C18E2331CF93}"/>
              </a:ext>
            </a:extLst>
          </p:cNvPr>
          <p:cNvSpPr txBox="1"/>
          <p:nvPr/>
        </p:nvSpPr>
        <p:spPr>
          <a:xfrm>
            <a:off x="568171" y="590351"/>
            <a:ext cx="1553592" cy="461665"/>
          </a:xfrm>
          <a:prstGeom prst="rect">
            <a:avLst/>
          </a:prstGeom>
          <a:noFill/>
        </p:spPr>
        <p:txBody>
          <a:bodyPr wrap="square" rtlCol="0">
            <a:spAutoFit/>
          </a:bodyPr>
          <a:lstStyle/>
          <a:p>
            <a:r>
              <a:rPr lang="nl-NL" sz="2400" b="1" dirty="0">
                <a:solidFill>
                  <a:schemeClr val="bg1"/>
                </a:solidFill>
              </a:rPr>
              <a:t>Vraag 2</a:t>
            </a:r>
          </a:p>
        </p:txBody>
      </p:sp>
      <p:sp>
        <p:nvSpPr>
          <p:cNvPr id="6" name="Rechthoek 5">
            <a:extLst>
              <a:ext uri="{FF2B5EF4-FFF2-40B4-BE49-F238E27FC236}">
                <a16:creationId xmlns:a16="http://schemas.microsoft.com/office/drawing/2014/main" id="{F3B14389-1E60-2CA0-0356-548085577E5B}"/>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tekst, Lettertype, Graphics, grafische vormgeving&#10;&#10;Automatisch gegenereerde beschrijving">
            <a:extLst>
              <a:ext uri="{FF2B5EF4-FFF2-40B4-BE49-F238E27FC236}">
                <a16:creationId xmlns:a16="http://schemas.microsoft.com/office/drawing/2014/main" id="{525FDAE9-43FB-3D71-2ED3-6AD79E885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8" name="Tekstvak 7">
            <a:extLst>
              <a:ext uri="{FF2B5EF4-FFF2-40B4-BE49-F238E27FC236}">
                <a16:creationId xmlns:a16="http://schemas.microsoft.com/office/drawing/2014/main" id="{C1F98AA8-32CC-B826-16CD-012AC23FD093}"/>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9" name="Tekstvak 8">
            <a:extLst>
              <a:ext uri="{FF2B5EF4-FFF2-40B4-BE49-F238E27FC236}">
                <a16:creationId xmlns:a16="http://schemas.microsoft.com/office/drawing/2014/main" id="{FA6C33F1-D6B9-EFE6-8093-ED61F7523F11}"/>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10" name="Tekstvak 9">
            <a:extLst>
              <a:ext uri="{FF2B5EF4-FFF2-40B4-BE49-F238E27FC236}">
                <a16:creationId xmlns:a16="http://schemas.microsoft.com/office/drawing/2014/main" id="{978317BD-65B1-0641-CB58-A2DAA603E89F}"/>
              </a:ext>
            </a:extLst>
          </p:cNvPr>
          <p:cNvSpPr txBox="1"/>
          <p:nvPr/>
        </p:nvSpPr>
        <p:spPr>
          <a:xfrm>
            <a:off x="630314" y="1521945"/>
            <a:ext cx="5965795" cy="954107"/>
          </a:xfrm>
          <a:prstGeom prst="rect">
            <a:avLst/>
          </a:prstGeom>
          <a:noFill/>
        </p:spPr>
        <p:txBody>
          <a:bodyPr wrap="square" rtlCol="0">
            <a:spAutoFit/>
          </a:bodyPr>
          <a:lstStyle/>
          <a:p>
            <a:r>
              <a:rPr lang="nl-NL" sz="2800" b="1" dirty="0">
                <a:solidFill>
                  <a:srgbClr val="2A4F81"/>
                </a:solidFill>
              </a:rPr>
              <a:t>Wie konden er vroeger een portret van zichzelf laten maken? </a:t>
            </a:r>
          </a:p>
        </p:txBody>
      </p:sp>
      <p:sp>
        <p:nvSpPr>
          <p:cNvPr id="2" name="Rechthoek 1">
            <a:extLst>
              <a:ext uri="{FF2B5EF4-FFF2-40B4-BE49-F238E27FC236}">
                <a16:creationId xmlns:a16="http://schemas.microsoft.com/office/drawing/2014/main" id="{5DCD4450-E61C-6D79-9AE6-66A7469ED928}"/>
              </a:ext>
            </a:extLst>
          </p:cNvPr>
          <p:cNvSpPr/>
          <p:nvPr/>
        </p:nvSpPr>
        <p:spPr>
          <a:xfrm>
            <a:off x="1336089" y="3601965"/>
            <a:ext cx="1571348" cy="447081"/>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DB78D6AD-5A66-E28C-94A6-70C7598BE89C}"/>
              </a:ext>
            </a:extLst>
          </p:cNvPr>
          <p:cNvSpPr txBox="1"/>
          <p:nvPr/>
        </p:nvSpPr>
        <p:spPr>
          <a:xfrm>
            <a:off x="1464958" y="3635055"/>
            <a:ext cx="1313610" cy="369332"/>
          </a:xfrm>
          <a:prstGeom prst="rect">
            <a:avLst/>
          </a:prstGeom>
          <a:noFill/>
        </p:spPr>
        <p:txBody>
          <a:bodyPr wrap="square" rtlCol="0">
            <a:spAutoFit/>
          </a:bodyPr>
          <a:lstStyle/>
          <a:p>
            <a:pPr algn="ctr"/>
            <a:r>
              <a:rPr lang="nl-NL" b="1" dirty="0">
                <a:solidFill>
                  <a:schemeClr val="bg1"/>
                </a:solidFill>
              </a:rPr>
              <a:t>Iedereen</a:t>
            </a:r>
          </a:p>
        </p:txBody>
      </p:sp>
      <p:sp>
        <p:nvSpPr>
          <p:cNvPr id="13" name="Rechthoek 12">
            <a:extLst>
              <a:ext uri="{FF2B5EF4-FFF2-40B4-BE49-F238E27FC236}">
                <a16:creationId xmlns:a16="http://schemas.microsoft.com/office/drawing/2014/main" id="{DBE7DEF1-98F7-D8DD-8130-8C890470567B}"/>
              </a:ext>
            </a:extLst>
          </p:cNvPr>
          <p:cNvSpPr/>
          <p:nvPr/>
        </p:nvSpPr>
        <p:spPr>
          <a:xfrm>
            <a:off x="8102353" y="3601965"/>
            <a:ext cx="1571348" cy="730338"/>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9BD3F593-6219-CF6B-9306-33946041192A}"/>
              </a:ext>
            </a:extLst>
          </p:cNvPr>
          <p:cNvSpPr txBox="1"/>
          <p:nvPr/>
        </p:nvSpPr>
        <p:spPr>
          <a:xfrm>
            <a:off x="8102353" y="3635055"/>
            <a:ext cx="1571347" cy="707886"/>
          </a:xfrm>
          <a:prstGeom prst="rect">
            <a:avLst/>
          </a:prstGeom>
          <a:noFill/>
        </p:spPr>
        <p:txBody>
          <a:bodyPr wrap="square" rtlCol="0">
            <a:spAutoFit/>
          </a:bodyPr>
          <a:lstStyle/>
          <a:p>
            <a:pPr algn="ctr"/>
            <a:r>
              <a:rPr lang="nl-NL" sz="2000" b="1" dirty="0">
                <a:solidFill>
                  <a:schemeClr val="bg1"/>
                </a:solidFill>
              </a:rPr>
              <a:t>Alleen rijke mensen</a:t>
            </a:r>
          </a:p>
        </p:txBody>
      </p:sp>
    </p:spTree>
    <p:extLst>
      <p:ext uri="{BB962C8B-B14F-4D97-AF65-F5344CB8AC3E}">
        <p14:creationId xmlns:p14="http://schemas.microsoft.com/office/powerpoint/2010/main" val="3536662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8A9BBD1A-BD1A-7DA3-6530-CD695D8D654E}"/>
              </a:ext>
            </a:extLst>
          </p:cNvPr>
          <p:cNvSpPr/>
          <p:nvPr/>
        </p:nvSpPr>
        <p:spPr>
          <a:xfrm>
            <a:off x="0" y="-36200"/>
            <a:ext cx="3962402" cy="7146524"/>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50031D91-B2A6-97CE-5854-CEFE6670675C}"/>
              </a:ext>
            </a:extLst>
          </p:cNvPr>
          <p:cNvSpPr/>
          <p:nvPr/>
        </p:nvSpPr>
        <p:spPr>
          <a:xfrm>
            <a:off x="10884023" y="-36200"/>
            <a:ext cx="1307977" cy="7007368"/>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1AF8FE08-4ECB-67A3-0440-36B90F559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F3098C52-D5F7-701D-ECFF-40E5D950DAA6}"/>
              </a:ext>
            </a:extLst>
          </p:cNvPr>
          <p:cNvSpPr txBox="1"/>
          <p:nvPr/>
        </p:nvSpPr>
        <p:spPr>
          <a:xfrm>
            <a:off x="425662" y="1777971"/>
            <a:ext cx="2904039" cy="923330"/>
          </a:xfrm>
          <a:prstGeom prst="rect">
            <a:avLst/>
          </a:prstGeom>
          <a:noFill/>
        </p:spPr>
        <p:txBody>
          <a:bodyPr wrap="square" rtlCol="0">
            <a:spAutoFit/>
          </a:bodyPr>
          <a:lstStyle/>
          <a:p>
            <a:r>
              <a:rPr lang="nl-NL" b="1" dirty="0">
                <a:solidFill>
                  <a:schemeClr val="bg1"/>
                </a:solidFill>
              </a:rPr>
              <a:t>Kandinsky kwam uit Moskou. Dat is de hoofdstad van Rusland. </a:t>
            </a:r>
          </a:p>
        </p:txBody>
      </p:sp>
      <p:sp>
        <p:nvSpPr>
          <p:cNvPr id="7" name="Tekstvak 6">
            <a:extLst>
              <a:ext uri="{FF2B5EF4-FFF2-40B4-BE49-F238E27FC236}">
                <a16:creationId xmlns:a16="http://schemas.microsoft.com/office/drawing/2014/main" id="{2CF96A2E-7240-2030-40ED-CA8163888563}"/>
              </a:ext>
            </a:extLst>
          </p:cNvPr>
          <p:cNvSpPr txBox="1"/>
          <p:nvPr/>
        </p:nvSpPr>
        <p:spPr>
          <a:xfrm rot="21181250">
            <a:off x="1733049" y="413765"/>
            <a:ext cx="5965341" cy="707886"/>
          </a:xfrm>
          <a:prstGeom prst="rect">
            <a:avLst/>
          </a:prstGeom>
          <a:noFill/>
        </p:spPr>
        <p:txBody>
          <a:bodyPr wrap="square" rtlCol="0">
            <a:spAutoFit/>
          </a:bodyPr>
          <a:lstStyle/>
          <a:p>
            <a:r>
              <a:rPr lang="nl-NL" sz="4000" b="1" dirty="0">
                <a:solidFill>
                  <a:schemeClr val="bg1"/>
                </a:solidFill>
              </a:rPr>
              <a:t>WIE WAS </a:t>
            </a:r>
            <a:r>
              <a:rPr lang="nl-NL" sz="4000" b="1" dirty="0">
                <a:solidFill>
                  <a:srgbClr val="DF9776"/>
                </a:solidFill>
              </a:rPr>
              <a:t>KANDINSKY?</a:t>
            </a:r>
          </a:p>
        </p:txBody>
      </p:sp>
      <p:sp>
        <p:nvSpPr>
          <p:cNvPr id="8" name="Tekstvak 7">
            <a:extLst>
              <a:ext uri="{FF2B5EF4-FFF2-40B4-BE49-F238E27FC236}">
                <a16:creationId xmlns:a16="http://schemas.microsoft.com/office/drawing/2014/main" id="{5C9BFC3E-2949-0E6B-D8F1-E72E1563D0B0}"/>
              </a:ext>
            </a:extLst>
          </p:cNvPr>
          <p:cNvSpPr txBox="1"/>
          <p:nvPr/>
        </p:nvSpPr>
        <p:spPr>
          <a:xfrm>
            <a:off x="425662" y="4515472"/>
            <a:ext cx="3175899" cy="923330"/>
          </a:xfrm>
          <a:prstGeom prst="rect">
            <a:avLst/>
          </a:prstGeom>
          <a:noFill/>
        </p:spPr>
        <p:txBody>
          <a:bodyPr wrap="square" rtlCol="0">
            <a:spAutoFit/>
          </a:bodyPr>
          <a:lstStyle/>
          <a:p>
            <a:r>
              <a:rPr lang="nl-NL" b="1" dirty="0">
                <a:solidFill>
                  <a:schemeClr val="bg1"/>
                </a:solidFill>
              </a:rPr>
              <a:t>Kandinsky is dan ook een Russische naam! Je spreekt het uit als </a:t>
            </a:r>
            <a:r>
              <a:rPr lang="nl-NL" b="1" dirty="0">
                <a:solidFill>
                  <a:srgbClr val="724853"/>
                </a:solidFill>
              </a:rPr>
              <a:t>Kan-</a:t>
            </a:r>
            <a:r>
              <a:rPr lang="nl-NL" b="1" dirty="0" err="1">
                <a:solidFill>
                  <a:srgbClr val="724853"/>
                </a:solidFill>
              </a:rPr>
              <a:t>Din</a:t>
            </a:r>
            <a:r>
              <a:rPr lang="nl-NL" b="1" dirty="0">
                <a:solidFill>
                  <a:srgbClr val="724853"/>
                </a:solidFill>
              </a:rPr>
              <a:t>-</a:t>
            </a:r>
            <a:r>
              <a:rPr lang="nl-NL" b="1" dirty="0" err="1">
                <a:solidFill>
                  <a:srgbClr val="724853"/>
                </a:solidFill>
              </a:rPr>
              <a:t>Skie</a:t>
            </a:r>
            <a:endParaRPr lang="nl-NL" b="1" dirty="0">
              <a:solidFill>
                <a:srgbClr val="724853"/>
              </a:solidFill>
            </a:endParaRPr>
          </a:p>
        </p:txBody>
      </p:sp>
      <p:pic>
        <p:nvPicPr>
          <p:cNvPr id="11" name="Afbeelding 10" descr="Afbeelding met persoon, pak, kleding, heer&#10;&#10;Automatisch gegenereerde beschrijving">
            <a:extLst>
              <a:ext uri="{FF2B5EF4-FFF2-40B4-BE49-F238E27FC236}">
                <a16:creationId xmlns:a16="http://schemas.microsoft.com/office/drawing/2014/main" id="{DE4CFACD-2748-C22C-368C-A9B23C66E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5" y="696374"/>
            <a:ext cx="6535578" cy="9243645"/>
          </a:xfrm>
          <a:prstGeom prst="rect">
            <a:avLst/>
          </a:prstGeom>
        </p:spPr>
      </p:pic>
      <p:sp>
        <p:nvSpPr>
          <p:cNvPr id="2" name="Tekstvak 1">
            <a:extLst>
              <a:ext uri="{FF2B5EF4-FFF2-40B4-BE49-F238E27FC236}">
                <a16:creationId xmlns:a16="http://schemas.microsoft.com/office/drawing/2014/main" id="{6D31168D-8C3C-809A-A39A-6FA330FEB6F1}"/>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3" name="Tekstvak 2">
            <a:extLst>
              <a:ext uri="{FF2B5EF4-FFF2-40B4-BE49-F238E27FC236}">
                <a16:creationId xmlns:a16="http://schemas.microsoft.com/office/drawing/2014/main" id="{F377E15B-BBA5-9178-4F62-BE1821878413}"/>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Tree>
    <p:extLst>
      <p:ext uri="{BB962C8B-B14F-4D97-AF65-F5344CB8AC3E}">
        <p14:creationId xmlns:p14="http://schemas.microsoft.com/office/powerpoint/2010/main" val="2697975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2C396BE3-0E61-47E0-B24C-5101FE20B9B5}"/>
              </a:ext>
            </a:extLst>
          </p:cNvPr>
          <p:cNvSpPr/>
          <p:nvPr/>
        </p:nvSpPr>
        <p:spPr>
          <a:xfrm>
            <a:off x="0" y="568171"/>
            <a:ext cx="1793289" cy="506027"/>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66D3EE8B-4236-3441-AE49-C18E2331CF93}"/>
              </a:ext>
            </a:extLst>
          </p:cNvPr>
          <p:cNvSpPr txBox="1"/>
          <p:nvPr/>
        </p:nvSpPr>
        <p:spPr>
          <a:xfrm>
            <a:off x="568171" y="590351"/>
            <a:ext cx="1553592" cy="461665"/>
          </a:xfrm>
          <a:prstGeom prst="rect">
            <a:avLst/>
          </a:prstGeom>
          <a:noFill/>
        </p:spPr>
        <p:txBody>
          <a:bodyPr wrap="square" rtlCol="0">
            <a:spAutoFit/>
          </a:bodyPr>
          <a:lstStyle/>
          <a:p>
            <a:r>
              <a:rPr lang="nl-NL" sz="2400" b="1" dirty="0">
                <a:solidFill>
                  <a:schemeClr val="bg1"/>
                </a:solidFill>
              </a:rPr>
              <a:t>Vraag 2</a:t>
            </a:r>
          </a:p>
        </p:txBody>
      </p:sp>
      <p:sp>
        <p:nvSpPr>
          <p:cNvPr id="6" name="Rechthoek 5">
            <a:extLst>
              <a:ext uri="{FF2B5EF4-FFF2-40B4-BE49-F238E27FC236}">
                <a16:creationId xmlns:a16="http://schemas.microsoft.com/office/drawing/2014/main" id="{F3B14389-1E60-2CA0-0356-548085577E5B}"/>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tekst, Lettertype, Graphics, grafische vormgeving&#10;&#10;Automatisch gegenereerde beschrijving">
            <a:extLst>
              <a:ext uri="{FF2B5EF4-FFF2-40B4-BE49-F238E27FC236}">
                <a16:creationId xmlns:a16="http://schemas.microsoft.com/office/drawing/2014/main" id="{525FDAE9-43FB-3D71-2ED3-6AD79E885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8" name="Tekstvak 7">
            <a:extLst>
              <a:ext uri="{FF2B5EF4-FFF2-40B4-BE49-F238E27FC236}">
                <a16:creationId xmlns:a16="http://schemas.microsoft.com/office/drawing/2014/main" id="{C1F98AA8-32CC-B826-16CD-012AC23FD093}"/>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9" name="Tekstvak 8">
            <a:extLst>
              <a:ext uri="{FF2B5EF4-FFF2-40B4-BE49-F238E27FC236}">
                <a16:creationId xmlns:a16="http://schemas.microsoft.com/office/drawing/2014/main" id="{FA6C33F1-D6B9-EFE6-8093-ED61F7523F11}"/>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10" name="Tekstvak 9">
            <a:extLst>
              <a:ext uri="{FF2B5EF4-FFF2-40B4-BE49-F238E27FC236}">
                <a16:creationId xmlns:a16="http://schemas.microsoft.com/office/drawing/2014/main" id="{978317BD-65B1-0641-CB58-A2DAA603E89F}"/>
              </a:ext>
            </a:extLst>
          </p:cNvPr>
          <p:cNvSpPr txBox="1"/>
          <p:nvPr/>
        </p:nvSpPr>
        <p:spPr>
          <a:xfrm>
            <a:off x="630314" y="1521945"/>
            <a:ext cx="5965795" cy="954107"/>
          </a:xfrm>
          <a:prstGeom prst="rect">
            <a:avLst/>
          </a:prstGeom>
          <a:noFill/>
        </p:spPr>
        <p:txBody>
          <a:bodyPr wrap="square" rtlCol="0">
            <a:spAutoFit/>
          </a:bodyPr>
          <a:lstStyle/>
          <a:p>
            <a:r>
              <a:rPr lang="nl-NL" sz="2800" b="1" dirty="0">
                <a:solidFill>
                  <a:srgbClr val="2A4F81"/>
                </a:solidFill>
              </a:rPr>
              <a:t>Wie konden er vroeger een portret van zichzelf laten maken? </a:t>
            </a:r>
          </a:p>
        </p:txBody>
      </p:sp>
      <p:sp>
        <p:nvSpPr>
          <p:cNvPr id="2" name="Rechthoek 1">
            <a:extLst>
              <a:ext uri="{FF2B5EF4-FFF2-40B4-BE49-F238E27FC236}">
                <a16:creationId xmlns:a16="http://schemas.microsoft.com/office/drawing/2014/main" id="{5DCD4450-E61C-6D79-9AE6-66A7469ED928}"/>
              </a:ext>
            </a:extLst>
          </p:cNvPr>
          <p:cNvSpPr/>
          <p:nvPr/>
        </p:nvSpPr>
        <p:spPr>
          <a:xfrm>
            <a:off x="1336089" y="3601965"/>
            <a:ext cx="1571348" cy="447081"/>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DB78D6AD-5A66-E28C-94A6-70C7598BE89C}"/>
              </a:ext>
            </a:extLst>
          </p:cNvPr>
          <p:cNvSpPr txBox="1"/>
          <p:nvPr/>
        </p:nvSpPr>
        <p:spPr>
          <a:xfrm>
            <a:off x="1464958" y="3635055"/>
            <a:ext cx="1313610" cy="369332"/>
          </a:xfrm>
          <a:prstGeom prst="rect">
            <a:avLst/>
          </a:prstGeom>
          <a:noFill/>
        </p:spPr>
        <p:txBody>
          <a:bodyPr wrap="square" rtlCol="0">
            <a:spAutoFit/>
          </a:bodyPr>
          <a:lstStyle/>
          <a:p>
            <a:pPr algn="ctr"/>
            <a:r>
              <a:rPr lang="nl-NL" b="1" dirty="0">
                <a:solidFill>
                  <a:schemeClr val="bg1"/>
                </a:solidFill>
              </a:rPr>
              <a:t>Iedereen</a:t>
            </a:r>
          </a:p>
        </p:txBody>
      </p:sp>
      <p:sp>
        <p:nvSpPr>
          <p:cNvPr id="13" name="Rechthoek 12">
            <a:extLst>
              <a:ext uri="{FF2B5EF4-FFF2-40B4-BE49-F238E27FC236}">
                <a16:creationId xmlns:a16="http://schemas.microsoft.com/office/drawing/2014/main" id="{DBE7DEF1-98F7-D8DD-8130-8C890470567B}"/>
              </a:ext>
            </a:extLst>
          </p:cNvPr>
          <p:cNvSpPr/>
          <p:nvPr/>
        </p:nvSpPr>
        <p:spPr>
          <a:xfrm>
            <a:off x="7972148" y="3506680"/>
            <a:ext cx="1855433" cy="887767"/>
          </a:xfrm>
          <a:prstGeom prst="rect">
            <a:avLst/>
          </a:prstGeom>
          <a:solidFill>
            <a:srgbClr val="D4D186"/>
          </a:solidFill>
          <a:ln>
            <a:solidFill>
              <a:srgbClr val="D4D1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9BD3F593-6219-CF6B-9306-33946041192A}"/>
              </a:ext>
            </a:extLst>
          </p:cNvPr>
          <p:cNvSpPr txBox="1"/>
          <p:nvPr/>
        </p:nvSpPr>
        <p:spPr>
          <a:xfrm>
            <a:off x="7936637" y="3563450"/>
            <a:ext cx="1926454" cy="830997"/>
          </a:xfrm>
          <a:prstGeom prst="rect">
            <a:avLst/>
          </a:prstGeom>
          <a:noFill/>
        </p:spPr>
        <p:txBody>
          <a:bodyPr wrap="square" rtlCol="0">
            <a:spAutoFit/>
          </a:bodyPr>
          <a:lstStyle/>
          <a:p>
            <a:pPr algn="ctr"/>
            <a:r>
              <a:rPr lang="nl-NL" sz="2400" b="1" dirty="0">
                <a:solidFill>
                  <a:schemeClr val="bg1"/>
                </a:solidFill>
              </a:rPr>
              <a:t>Alleen rijke mensen</a:t>
            </a:r>
          </a:p>
        </p:txBody>
      </p:sp>
      <p:sp>
        <p:nvSpPr>
          <p:cNvPr id="11" name="Tekstvak 10">
            <a:extLst>
              <a:ext uri="{FF2B5EF4-FFF2-40B4-BE49-F238E27FC236}">
                <a16:creationId xmlns:a16="http://schemas.microsoft.com/office/drawing/2014/main" id="{94FC7854-AD2D-6D97-83C0-19D7D247F643}"/>
              </a:ext>
            </a:extLst>
          </p:cNvPr>
          <p:cNvSpPr txBox="1"/>
          <p:nvPr/>
        </p:nvSpPr>
        <p:spPr>
          <a:xfrm>
            <a:off x="5451032" y="4811936"/>
            <a:ext cx="2858467" cy="646331"/>
          </a:xfrm>
          <a:prstGeom prst="rect">
            <a:avLst/>
          </a:prstGeom>
          <a:noFill/>
        </p:spPr>
        <p:txBody>
          <a:bodyPr wrap="square" rtlCol="0">
            <a:spAutoFit/>
          </a:bodyPr>
          <a:lstStyle/>
          <a:p>
            <a:r>
              <a:rPr lang="nl-NL" b="1" dirty="0">
                <a:solidFill>
                  <a:srgbClr val="2A4F81"/>
                </a:solidFill>
              </a:rPr>
              <a:t>Een portret laten maken kostte veel geld!</a:t>
            </a:r>
          </a:p>
        </p:txBody>
      </p:sp>
    </p:spTree>
    <p:extLst>
      <p:ext uri="{BB962C8B-B14F-4D97-AF65-F5344CB8AC3E}">
        <p14:creationId xmlns:p14="http://schemas.microsoft.com/office/powerpoint/2010/main" val="113494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FD8CF6B-947F-583B-68E2-26F3E7D7839A}"/>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4F7A8763-1F3D-AD6E-94DA-0A84F2689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1B450608-57DA-3294-7847-A43F65586245}"/>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7" name="Tekstvak 6">
            <a:extLst>
              <a:ext uri="{FF2B5EF4-FFF2-40B4-BE49-F238E27FC236}">
                <a16:creationId xmlns:a16="http://schemas.microsoft.com/office/drawing/2014/main" id="{56F7BBA3-C56E-AC53-B926-7FAFA9E2914B}"/>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Rechthoek 7">
            <a:extLst>
              <a:ext uri="{FF2B5EF4-FFF2-40B4-BE49-F238E27FC236}">
                <a16:creationId xmlns:a16="http://schemas.microsoft.com/office/drawing/2014/main" id="{5E0F737B-1AD3-5156-0EF5-369DC9775255}"/>
              </a:ext>
            </a:extLst>
          </p:cNvPr>
          <p:cNvSpPr/>
          <p:nvPr/>
        </p:nvSpPr>
        <p:spPr>
          <a:xfrm>
            <a:off x="0" y="568171"/>
            <a:ext cx="1793289" cy="506027"/>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2FCB7ED8-966B-4384-0044-D5ECFE8940BC}"/>
              </a:ext>
            </a:extLst>
          </p:cNvPr>
          <p:cNvSpPr txBox="1"/>
          <p:nvPr/>
        </p:nvSpPr>
        <p:spPr>
          <a:xfrm>
            <a:off x="568171" y="590351"/>
            <a:ext cx="1553592" cy="461665"/>
          </a:xfrm>
          <a:prstGeom prst="rect">
            <a:avLst/>
          </a:prstGeom>
          <a:noFill/>
        </p:spPr>
        <p:txBody>
          <a:bodyPr wrap="square" rtlCol="0">
            <a:spAutoFit/>
          </a:bodyPr>
          <a:lstStyle/>
          <a:p>
            <a:r>
              <a:rPr lang="nl-NL" sz="2400" b="1" dirty="0">
                <a:solidFill>
                  <a:schemeClr val="bg1"/>
                </a:solidFill>
              </a:rPr>
              <a:t>Vraag 3</a:t>
            </a:r>
          </a:p>
        </p:txBody>
      </p:sp>
      <p:sp>
        <p:nvSpPr>
          <p:cNvPr id="10" name="Tekstvak 9">
            <a:extLst>
              <a:ext uri="{FF2B5EF4-FFF2-40B4-BE49-F238E27FC236}">
                <a16:creationId xmlns:a16="http://schemas.microsoft.com/office/drawing/2014/main" id="{7B7A687A-5427-1000-BD9D-87EA0E988205}"/>
              </a:ext>
            </a:extLst>
          </p:cNvPr>
          <p:cNvSpPr txBox="1"/>
          <p:nvPr/>
        </p:nvSpPr>
        <p:spPr>
          <a:xfrm>
            <a:off x="630314" y="1521945"/>
            <a:ext cx="5965795" cy="954107"/>
          </a:xfrm>
          <a:prstGeom prst="rect">
            <a:avLst/>
          </a:prstGeom>
          <a:noFill/>
        </p:spPr>
        <p:txBody>
          <a:bodyPr wrap="square" rtlCol="0">
            <a:spAutoFit/>
          </a:bodyPr>
          <a:lstStyle/>
          <a:p>
            <a:r>
              <a:rPr lang="nl-NL" sz="2800" b="1" dirty="0">
                <a:solidFill>
                  <a:srgbClr val="2A4F81"/>
                </a:solidFill>
              </a:rPr>
              <a:t>Welke van deze schilderijen zijn </a:t>
            </a:r>
            <a:r>
              <a:rPr lang="nl-NL" sz="2800" b="1" dirty="0">
                <a:solidFill>
                  <a:srgbClr val="DF9776"/>
                </a:solidFill>
              </a:rPr>
              <a:t>moderne kunst</a:t>
            </a:r>
            <a:r>
              <a:rPr lang="nl-NL" sz="2800" b="1" dirty="0">
                <a:solidFill>
                  <a:srgbClr val="2A4F81"/>
                </a:solidFill>
              </a:rPr>
              <a:t>?</a:t>
            </a:r>
          </a:p>
        </p:txBody>
      </p:sp>
      <p:pic>
        <p:nvPicPr>
          <p:cNvPr id="11" name="Picture 4">
            <a:extLst>
              <a:ext uri="{FF2B5EF4-FFF2-40B4-BE49-F238E27FC236}">
                <a16:creationId xmlns:a16="http://schemas.microsoft.com/office/drawing/2014/main" id="{C5EE93BD-5FED-10C6-D774-117847EE3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74" y="2836838"/>
            <a:ext cx="1880675" cy="2504475"/>
          </a:xfrm>
          <a:prstGeom prst="rect">
            <a:avLst/>
          </a:prstGeom>
          <a:solidFill>
            <a:srgbClr val="FFFFFF">
              <a:shade val="85000"/>
            </a:srgbClr>
          </a:solidFill>
          <a:ln w="88900" cap="sq">
            <a:solidFill>
              <a:srgbClr val="FACCC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8" descr="De Schreeuw' brengt recordbedrag van 120 miljoen dollar op - NRC">
            <a:extLst>
              <a:ext uri="{FF2B5EF4-FFF2-40B4-BE49-F238E27FC236}">
                <a16:creationId xmlns:a16="http://schemas.microsoft.com/office/drawing/2014/main" id="{DB73F215-78CD-E1CE-4A6D-B8F38A654B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3900" y="2836838"/>
            <a:ext cx="1977552" cy="2635923"/>
          </a:xfrm>
          <a:prstGeom prst="rect">
            <a:avLst/>
          </a:prstGeom>
          <a:solidFill>
            <a:srgbClr val="FFFFFF">
              <a:shade val="85000"/>
            </a:srgbClr>
          </a:solidFill>
          <a:ln w="88900" cap="sq">
            <a:solidFill>
              <a:srgbClr val="FACCC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descr="De Slaapkamer Musee d'Orsay reproductie | Van Gogh Studio">
            <a:extLst>
              <a:ext uri="{FF2B5EF4-FFF2-40B4-BE49-F238E27FC236}">
                <a16:creationId xmlns:a16="http://schemas.microsoft.com/office/drawing/2014/main" id="{8F0C4252-5370-D4F8-D829-33C1956082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036" y="3043636"/>
            <a:ext cx="2451956" cy="1866375"/>
          </a:xfrm>
          <a:prstGeom prst="rect">
            <a:avLst/>
          </a:prstGeom>
          <a:solidFill>
            <a:srgbClr val="FFFFFF">
              <a:shade val="85000"/>
            </a:srgbClr>
          </a:solidFill>
          <a:ln w="88900" cap="sq">
            <a:solidFill>
              <a:srgbClr val="FACCC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Meisje met de parel - Wikipedia">
            <a:extLst>
              <a:ext uri="{FF2B5EF4-FFF2-40B4-BE49-F238E27FC236}">
                <a16:creationId xmlns:a16="http://schemas.microsoft.com/office/drawing/2014/main" id="{072147BE-89F9-DDF7-AB75-1C6EDE5C01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5292" y="2836837"/>
            <a:ext cx="2114890" cy="2504475"/>
          </a:xfrm>
          <a:prstGeom prst="rect">
            <a:avLst/>
          </a:prstGeom>
          <a:solidFill>
            <a:srgbClr val="FFFFFF">
              <a:shade val="85000"/>
            </a:srgbClr>
          </a:solidFill>
          <a:ln w="88900" cap="sq">
            <a:solidFill>
              <a:srgbClr val="FACCC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Ovaal 13">
            <a:extLst>
              <a:ext uri="{FF2B5EF4-FFF2-40B4-BE49-F238E27FC236}">
                <a16:creationId xmlns:a16="http://schemas.microsoft.com/office/drawing/2014/main" id="{4E5BE868-FB7B-C8CE-CA96-1701EA56478C}"/>
              </a:ext>
            </a:extLst>
          </p:cNvPr>
          <p:cNvSpPr/>
          <p:nvPr/>
        </p:nvSpPr>
        <p:spPr>
          <a:xfrm>
            <a:off x="1952251" y="2534996"/>
            <a:ext cx="603682" cy="603682"/>
          </a:xfrm>
          <a:prstGeom prst="ellipse">
            <a:avLst/>
          </a:prstGeom>
          <a:solidFill>
            <a:srgbClr val="FACCC4"/>
          </a:solidFill>
          <a:ln>
            <a:solidFill>
              <a:srgbClr val="FACC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2C43647B-02B7-AD0D-0E46-8CC77CA5431F}"/>
              </a:ext>
            </a:extLst>
          </p:cNvPr>
          <p:cNvSpPr/>
          <p:nvPr/>
        </p:nvSpPr>
        <p:spPr>
          <a:xfrm>
            <a:off x="4720528" y="2621958"/>
            <a:ext cx="603682" cy="603682"/>
          </a:xfrm>
          <a:prstGeom prst="ellipse">
            <a:avLst/>
          </a:prstGeom>
          <a:solidFill>
            <a:srgbClr val="FACCC4"/>
          </a:solidFill>
          <a:ln>
            <a:solidFill>
              <a:srgbClr val="FACC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EA5D8CF3-333B-BF68-4C20-9F765A406A0D}"/>
              </a:ext>
            </a:extLst>
          </p:cNvPr>
          <p:cNvSpPr txBox="1"/>
          <p:nvPr/>
        </p:nvSpPr>
        <p:spPr>
          <a:xfrm>
            <a:off x="2058503" y="2575227"/>
            <a:ext cx="325444" cy="523220"/>
          </a:xfrm>
          <a:prstGeom prst="rect">
            <a:avLst/>
          </a:prstGeom>
          <a:noFill/>
        </p:spPr>
        <p:txBody>
          <a:bodyPr wrap="square" rtlCol="0">
            <a:spAutoFit/>
          </a:bodyPr>
          <a:lstStyle/>
          <a:p>
            <a:r>
              <a:rPr lang="nl-NL" sz="2800" b="1" dirty="0">
                <a:solidFill>
                  <a:schemeClr val="bg1"/>
                </a:solidFill>
              </a:rPr>
              <a:t>1</a:t>
            </a:r>
          </a:p>
        </p:txBody>
      </p:sp>
      <p:sp>
        <p:nvSpPr>
          <p:cNvPr id="18" name="Tekstvak 17">
            <a:extLst>
              <a:ext uri="{FF2B5EF4-FFF2-40B4-BE49-F238E27FC236}">
                <a16:creationId xmlns:a16="http://schemas.microsoft.com/office/drawing/2014/main" id="{E3AABDD1-A235-8CED-C685-5994999F830E}"/>
              </a:ext>
            </a:extLst>
          </p:cNvPr>
          <p:cNvSpPr txBox="1"/>
          <p:nvPr/>
        </p:nvSpPr>
        <p:spPr>
          <a:xfrm>
            <a:off x="4833013" y="2662189"/>
            <a:ext cx="325444" cy="523220"/>
          </a:xfrm>
          <a:prstGeom prst="rect">
            <a:avLst/>
          </a:prstGeom>
          <a:noFill/>
        </p:spPr>
        <p:txBody>
          <a:bodyPr wrap="square" rtlCol="0">
            <a:spAutoFit/>
          </a:bodyPr>
          <a:lstStyle/>
          <a:p>
            <a:r>
              <a:rPr lang="nl-NL" sz="2800" b="1" dirty="0">
                <a:solidFill>
                  <a:schemeClr val="bg1"/>
                </a:solidFill>
              </a:rPr>
              <a:t>2</a:t>
            </a:r>
          </a:p>
        </p:txBody>
      </p:sp>
      <p:sp>
        <p:nvSpPr>
          <p:cNvPr id="19" name="Ovaal 18">
            <a:extLst>
              <a:ext uri="{FF2B5EF4-FFF2-40B4-BE49-F238E27FC236}">
                <a16:creationId xmlns:a16="http://schemas.microsoft.com/office/drawing/2014/main" id="{17956B90-2CFE-98E5-58E3-718A4A64E81E}"/>
              </a:ext>
            </a:extLst>
          </p:cNvPr>
          <p:cNvSpPr/>
          <p:nvPr/>
        </p:nvSpPr>
        <p:spPr>
          <a:xfrm>
            <a:off x="5360732" y="5170920"/>
            <a:ext cx="603682" cy="603682"/>
          </a:xfrm>
          <a:prstGeom prst="ellipse">
            <a:avLst/>
          </a:prstGeom>
          <a:solidFill>
            <a:srgbClr val="FACCC4"/>
          </a:solidFill>
          <a:ln>
            <a:solidFill>
              <a:srgbClr val="FACC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2752A96C-59D7-E916-2758-7D0054976AE1}"/>
              </a:ext>
            </a:extLst>
          </p:cNvPr>
          <p:cNvSpPr txBox="1"/>
          <p:nvPr/>
        </p:nvSpPr>
        <p:spPr>
          <a:xfrm>
            <a:off x="5473217" y="5211151"/>
            <a:ext cx="325444" cy="523220"/>
          </a:xfrm>
          <a:prstGeom prst="rect">
            <a:avLst/>
          </a:prstGeom>
          <a:noFill/>
        </p:spPr>
        <p:txBody>
          <a:bodyPr wrap="square" rtlCol="0">
            <a:spAutoFit/>
          </a:bodyPr>
          <a:lstStyle/>
          <a:p>
            <a:r>
              <a:rPr lang="nl-NL" sz="2800" b="1" dirty="0">
                <a:solidFill>
                  <a:schemeClr val="bg1"/>
                </a:solidFill>
              </a:rPr>
              <a:t>3</a:t>
            </a:r>
          </a:p>
        </p:txBody>
      </p:sp>
      <p:sp>
        <p:nvSpPr>
          <p:cNvPr id="21" name="Ovaal 20">
            <a:extLst>
              <a:ext uri="{FF2B5EF4-FFF2-40B4-BE49-F238E27FC236}">
                <a16:creationId xmlns:a16="http://schemas.microsoft.com/office/drawing/2014/main" id="{66ACFB43-4DC6-3A70-2CEB-F6325480BF47}"/>
              </a:ext>
            </a:extLst>
          </p:cNvPr>
          <p:cNvSpPr/>
          <p:nvPr/>
        </p:nvSpPr>
        <p:spPr>
          <a:xfrm>
            <a:off x="9931591" y="5075787"/>
            <a:ext cx="603682" cy="603682"/>
          </a:xfrm>
          <a:prstGeom prst="ellipse">
            <a:avLst/>
          </a:prstGeom>
          <a:solidFill>
            <a:srgbClr val="FACCC4"/>
          </a:solidFill>
          <a:ln>
            <a:solidFill>
              <a:srgbClr val="FACC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id="{CCBC0922-C4B2-6DBC-43FC-55B5B9E0645D}"/>
              </a:ext>
            </a:extLst>
          </p:cNvPr>
          <p:cNvSpPr txBox="1"/>
          <p:nvPr/>
        </p:nvSpPr>
        <p:spPr>
          <a:xfrm>
            <a:off x="10044076" y="5116018"/>
            <a:ext cx="325444" cy="523220"/>
          </a:xfrm>
          <a:prstGeom prst="rect">
            <a:avLst/>
          </a:prstGeom>
          <a:noFill/>
        </p:spPr>
        <p:txBody>
          <a:bodyPr wrap="square" rtlCol="0">
            <a:spAutoFit/>
          </a:bodyPr>
          <a:lstStyle/>
          <a:p>
            <a:r>
              <a:rPr lang="nl-NL" sz="2800" b="1" dirty="0">
                <a:solidFill>
                  <a:schemeClr val="bg1"/>
                </a:solidFill>
              </a:rPr>
              <a:t>4</a:t>
            </a:r>
          </a:p>
        </p:txBody>
      </p:sp>
    </p:spTree>
    <p:extLst>
      <p:ext uri="{BB962C8B-B14F-4D97-AF65-F5344CB8AC3E}">
        <p14:creationId xmlns:p14="http://schemas.microsoft.com/office/powerpoint/2010/main" val="4038442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FD8CF6B-947F-583B-68E2-26F3E7D7839A}"/>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4F7A8763-1F3D-AD6E-94DA-0A84F2689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1B450608-57DA-3294-7847-A43F65586245}"/>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7" name="Tekstvak 6">
            <a:extLst>
              <a:ext uri="{FF2B5EF4-FFF2-40B4-BE49-F238E27FC236}">
                <a16:creationId xmlns:a16="http://schemas.microsoft.com/office/drawing/2014/main" id="{56F7BBA3-C56E-AC53-B926-7FAFA9E2914B}"/>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Rechthoek 7">
            <a:extLst>
              <a:ext uri="{FF2B5EF4-FFF2-40B4-BE49-F238E27FC236}">
                <a16:creationId xmlns:a16="http://schemas.microsoft.com/office/drawing/2014/main" id="{5E0F737B-1AD3-5156-0EF5-369DC9775255}"/>
              </a:ext>
            </a:extLst>
          </p:cNvPr>
          <p:cNvSpPr/>
          <p:nvPr/>
        </p:nvSpPr>
        <p:spPr>
          <a:xfrm>
            <a:off x="0" y="568171"/>
            <a:ext cx="1793289" cy="506027"/>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2FCB7ED8-966B-4384-0044-D5ECFE8940BC}"/>
              </a:ext>
            </a:extLst>
          </p:cNvPr>
          <p:cNvSpPr txBox="1"/>
          <p:nvPr/>
        </p:nvSpPr>
        <p:spPr>
          <a:xfrm>
            <a:off x="568171" y="590351"/>
            <a:ext cx="1553592" cy="461665"/>
          </a:xfrm>
          <a:prstGeom prst="rect">
            <a:avLst/>
          </a:prstGeom>
          <a:noFill/>
        </p:spPr>
        <p:txBody>
          <a:bodyPr wrap="square" rtlCol="0">
            <a:spAutoFit/>
          </a:bodyPr>
          <a:lstStyle/>
          <a:p>
            <a:r>
              <a:rPr lang="nl-NL" sz="2400" b="1" dirty="0">
                <a:solidFill>
                  <a:schemeClr val="bg1"/>
                </a:solidFill>
              </a:rPr>
              <a:t>Vraag 3</a:t>
            </a:r>
          </a:p>
        </p:txBody>
      </p:sp>
      <p:sp>
        <p:nvSpPr>
          <p:cNvPr id="10" name="Tekstvak 9">
            <a:extLst>
              <a:ext uri="{FF2B5EF4-FFF2-40B4-BE49-F238E27FC236}">
                <a16:creationId xmlns:a16="http://schemas.microsoft.com/office/drawing/2014/main" id="{7B7A687A-5427-1000-BD9D-87EA0E988205}"/>
              </a:ext>
            </a:extLst>
          </p:cNvPr>
          <p:cNvSpPr txBox="1"/>
          <p:nvPr/>
        </p:nvSpPr>
        <p:spPr>
          <a:xfrm>
            <a:off x="630314" y="1521945"/>
            <a:ext cx="5965795" cy="954107"/>
          </a:xfrm>
          <a:prstGeom prst="rect">
            <a:avLst/>
          </a:prstGeom>
          <a:noFill/>
        </p:spPr>
        <p:txBody>
          <a:bodyPr wrap="square" rtlCol="0">
            <a:spAutoFit/>
          </a:bodyPr>
          <a:lstStyle/>
          <a:p>
            <a:r>
              <a:rPr lang="nl-NL" sz="2800" b="1" dirty="0">
                <a:solidFill>
                  <a:srgbClr val="2A4F81"/>
                </a:solidFill>
              </a:rPr>
              <a:t>Welke van deze schilderijen zijn </a:t>
            </a:r>
            <a:r>
              <a:rPr lang="nl-NL" sz="2800" b="1" dirty="0">
                <a:solidFill>
                  <a:srgbClr val="DF9776"/>
                </a:solidFill>
              </a:rPr>
              <a:t>moderne kunst</a:t>
            </a:r>
            <a:r>
              <a:rPr lang="nl-NL" sz="2800" b="1" dirty="0">
                <a:solidFill>
                  <a:srgbClr val="2A4F81"/>
                </a:solidFill>
              </a:rPr>
              <a:t>?</a:t>
            </a:r>
          </a:p>
        </p:txBody>
      </p:sp>
      <p:pic>
        <p:nvPicPr>
          <p:cNvPr id="11" name="Picture 4">
            <a:extLst>
              <a:ext uri="{FF2B5EF4-FFF2-40B4-BE49-F238E27FC236}">
                <a16:creationId xmlns:a16="http://schemas.microsoft.com/office/drawing/2014/main" id="{C5EE93BD-5FED-10C6-D774-117847EE3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74" y="2836838"/>
            <a:ext cx="1880675" cy="2504475"/>
          </a:xfrm>
          <a:prstGeom prst="rect">
            <a:avLst/>
          </a:prstGeom>
          <a:solidFill>
            <a:srgbClr val="FFFFFF">
              <a:shade val="85000"/>
            </a:srgbClr>
          </a:solidFill>
          <a:ln w="88900" cap="sq">
            <a:solidFill>
              <a:srgbClr val="FACCC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8" descr="De Schreeuw' brengt recordbedrag van 120 miljoen dollar op - NRC">
            <a:extLst>
              <a:ext uri="{FF2B5EF4-FFF2-40B4-BE49-F238E27FC236}">
                <a16:creationId xmlns:a16="http://schemas.microsoft.com/office/drawing/2014/main" id="{DB73F215-78CD-E1CE-4A6D-B8F38A654B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3900" y="2836838"/>
            <a:ext cx="1977552" cy="2635923"/>
          </a:xfrm>
          <a:prstGeom prst="rect">
            <a:avLst/>
          </a:prstGeom>
          <a:solidFill>
            <a:srgbClr val="FFFFFF">
              <a:shade val="85000"/>
            </a:srgbClr>
          </a:solidFill>
          <a:ln w="88900" cap="sq">
            <a:solidFill>
              <a:srgbClr val="D4D18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descr="De Slaapkamer Musee d'Orsay reproductie | Van Gogh Studio">
            <a:extLst>
              <a:ext uri="{FF2B5EF4-FFF2-40B4-BE49-F238E27FC236}">
                <a16:creationId xmlns:a16="http://schemas.microsoft.com/office/drawing/2014/main" id="{8F0C4252-5370-D4F8-D829-33C1956082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036" y="3043636"/>
            <a:ext cx="2451956" cy="1866375"/>
          </a:xfrm>
          <a:prstGeom prst="rect">
            <a:avLst/>
          </a:prstGeom>
          <a:solidFill>
            <a:srgbClr val="FFFFFF">
              <a:shade val="85000"/>
            </a:srgbClr>
          </a:solidFill>
          <a:ln w="88900" cap="sq">
            <a:solidFill>
              <a:srgbClr val="D4D18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Meisje met de parel - Wikipedia">
            <a:extLst>
              <a:ext uri="{FF2B5EF4-FFF2-40B4-BE49-F238E27FC236}">
                <a16:creationId xmlns:a16="http://schemas.microsoft.com/office/drawing/2014/main" id="{072147BE-89F9-DDF7-AB75-1C6EDE5C01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5292" y="2836837"/>
            <a:ext cx="2114890" cy="2504475"/>
          </a:xfrm>
          <a:prstGeom prst="rect">
            <a:avLst/>
          </a:prstGeom>
          <a:solidFill>
            <a:srgbClr val="FFFFFF">
              <a:shade val="85000"/>
            </a:srgbClr>
          </a:solidFill>
          <a:ln w="88900" cap="sq">
            <a:solidFill>
              <a:srgbClr val="FACCC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Ovaal 13">
            <a:extLst>
              <a:ext uri="{FF2B5EF4-FFF2-40B4-BE49-F238E27FC236}">
                <a16:creationId xmlns:a16="http://schemas.microsoft.com/office/drawing/2014/main" id="{4E5BE868-FB7B-C8CE-CA96-1701EA56478C}"/>
              </a:ext>
            </a:extLst>
          </p:cNvPr>
          <p:cNvSpPr/>
          <p:nvPr/>
        </p:nvSpPr>
        <p:spPr>
          <a:xfrm>
            <a:off x="1952251" y="2534996"/>
            <a:ext cx="603682" cy="603682"/>
          </a:xfrm>
          <a:prstGeom prst="ellipse">
            <a:avLst/>
          </a:prstGeom>
          <a:solidFill>
            <a:srgbClr val="FACCC4"/>
          </a:solidFill>
          <a:ln>
            <a:solidFill>
              <a:srgbClr val="FACC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2C43647B-02B7-AD0D-0E46-8CC77CA5431F}"/>
              </a:ext>
            </a:extLst>
          </p:cNvPr>
          <p:cNvSpPr/>
          <p:nvPr/>
        </p:nvSpPr>
        <p:spPr>
          <a:xfrm>
            <a:off x="4720528" y="2621958"/>
            <a:ext cx="603682" cy="603682"/>
          </a:xfrm>
          <a:prstGeom prst="ellipse">
            <a:avLst/>
          </a:prstGeom>
          <a:solidFill>
            <a:srgbClr val="D4D186"/>
          </a:solidFill>
          <a:ln>
            <a:solidFill>
              <a:srgbClr val="D4D1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EA5D8CF3-333B-BF68-4C20-9F765A406A0D}"/>
              </a:ext>
            </a:extLst>
          </p:cNvPr>
          <p:cNvSpPr txBox="1"/>
          <p:nvPr/>
        </p:nvSpPr>
        <p:spPr>
          <a:xfrm>
            <a:off x="2058503" y="2575227"/>
            <a:ext cx="325444" cy="523220"/>
          </a:xfrm>
          <a:prstGeom prst="rect">
            <a:avLst/>
          </a:prstGeom>
          <a:noFill/>
        </p:spPr>
        <p:txBody>
          <a:bodyPr wrap="square" rtlCol="0">
            <a:spAutoFit/>
          </a:bodyPr>
          <a:lstStyle/>
          <a:p>
            <a:r>
              <a:rPr lang="nl-NL" sz="2800" b="1" dirty="0">
                <a:solidFill>
                  <a:schemeClr val="bg1"/>
                </a:solidFill>
              </a:rPr>
              <a:t>1</a:t>
            </a:r>
          </a:p>
        </p:txBody>
      </p:sp>
      <p:sp>
        <p:nvSpPr>
          <p:cNvPr id="18" name="Tekstvak 17">
            <a:extLst>
              <a:ext uri="{FF2B5EF4-FFF2-40B4-BE49-F238E27FC236}">
                <a16:creationId xmlns:a16="http://schemas.microsoft.com/office/drawing/2014/main" id="{E3AABDD1-A235-8CED-C685-5994999F830E}"/>
              </a:ext>
            </a:extLst>
          </p:cNvPr>
          <p:cNvSpPr txBox="1"/>
          <p:nvPr/>
        </p:nvSpPr>
        <p:spPr>
          <a:xfrm>
            <a:off x="4833013" y="2662189"/>
            <a:ext cx="325444" cy="523220"/>
          </a:xfrm>
          <a:prstGeom prst="rect">
            <a:avLst/>
          </a:prstGeom>
          <a:noFill/>
        </p:spPr>
        <p:txBody>
          <a:bodyPr wrap="square" rtlCol="0">
            <a:spAutoFit/>
          </a:bodyPr>
          <a:lstStyle/>
          <a:p>
            <a:r>
              <a:rPr lang="nl-NL" sz="2800" b="1" dirty="0">
                <a:solidFill>
                  <a:schemeClr val="bg1"/>
                </a:solidFill>
              </a:rPr>
              <a:t>2</a:t>
            </a:r>
          </a:p>
        </p:txBody>
      </p:sp>
      <p:sp>
        <p:nvSpPr>
          <p:cNvPr id="19" name="Ovaal 18">
            <a:extLst>
              <a:ext uri="{FF2B5EF4-FFF2-40B4-BE49-F238E27FC236}">
                <a16:creationId xmlns:a16="http://schemas.microsoft.com/office/drawing/2014/main" id="{17956B90-2CFE-98E5-58E3-718A4A64E81E}"/>
              </a:ext>
            </a:extLst>
          </p:cNvPr>
          <p:cNvSpPr/>
          <p:nvPr/>
        </p:nvSpPr>
        <p:spPr>
          <a:xfrm>
            <a:off x="5360732" y="5170920"/>
            <a:ext cx="603682" cy="603682"/>
          </a:xfrm>
          <a:prstGeom prst="ellipse">
            <a:avLst/>
          </a:prstGeom>
          <a:solidFill>
            <a:srgbClr val="D4D186"/>
          </a:solidFill>
          <a:ln>
            <a:solidFill>
              <a:srgbClr val="D4D1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2752A96C-59D7-E916-2758-7D0054976AE1}"/>
              </a:ext>
            </a:extLst>
          </p:cNvPr>
          <p:cNvSpPr txBox="1"/>
          <p:nvPr/>
        </p:nvSpPr>
        <p:spPr>
          <a:xfrm>
            <a:off x="5473217" y="5211151"/>
            <a:ext cx="325444" cy="523220"/>
          </a:xfrm>
          <a:prstGeom prst="rect">
            <a:avLst/>
          </a:prstGeom>
          <a:noFill/>
        </p:spPr>
        <p:txBody>
          <a:bodyPr wrap="square" rtlCol="0">
            <a:spAutoFit/>
          </a:bodyPr>
          <a:lstStyle/>
          <a:p>
            <a:r>
              <a:rPr lang="nl-NL" sz="2800" b="1" dirty="0">
                <a:solidFill>
                  <a:schemeClr val="bg1"/>
                </a:solidFill>
              </a:rPr>
              <a:t>3</a:t>
            </a:r>
          </a:p>
        </p:txBody>
      </p:sp>
      <p:sp>
        <p:nvSpPr>
          <p:cNvPr id="21" name="Ovaal 20">
            <a:extLst>
              <a:ext uri="{FF2B5EF4-FFF2-40B4-BE49-F238E27FC236}">
                <a16:creationId xmlns:a16="http://schemas.microsoft.com/office/drawing/2014/main" id="{66ACFB43-4DC6-3A70-2CEB-F6325480BF47}"/>
              </a:ext>
            </a:extLst>
          </p:cNvPr>
          <p:cNvSpPr/>
          <p:nvPr/>
        </p:nvSpPr>
        <p:spPr>
          <a:xfrm>
            <a:off x="9931591" y="5075787"/>
            <a:ext cx="603682" cy="603682"/>
          </a:xfrm>
          <a:prstGeom prst="ellipse">
            <a:avLst/>
          </a:prstGeom>
          <a:solidFill>
            <a:srgbClr val="FACCC4"/>
          </a:solidFill>
          <a:ln>
            <a:solidFill>
              <a:srgbClr val="FACC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id="{CCBC0922-C4B2-6DBC-43FC-55B5B9E0645D}"/>
              </a:ext>
            </a:extLst>
          </p:cNvPr>
          <p:cNvSpPr txBox="1"/>
          <p:nvPr/>
        </p:nvSpPr>
        <p:spPr>
          <a:xfrm>
            <a:off x="10044076" y="5116018"/>
            <a:ext cx="325444" cy="523220"/>
          </a:xfrm>
          <a:prstGeom prst="rect">
            <a:avLst/>
          </a:prstGeom>
          <a:noFill/>
        </p:spPr>
        <p:txBody>
          <a:bodyPr wrap="square" rtlCol="0">
            <a:spAutoFit/>
          </a:bodyPr>
          <a:lstStyle/>
          <a:p>
            <a:r>
              <a:rPr lang="nl-NL" sz="2800" b="1" dirty="0">
                <a:solidFill>
                  <a:schemeClr val="bg1"/>
                </a:solidFill>
              </a:rPr>
              <a:t>4</a:t>
            </a:r>
          </a:p>
        </p:txBody>
      </p:sp>
    </p:spTree>
    <p:extLst>
      <p:ext uri="{BB962C8B-B14F-4D97-AF65-F5344CB8AC3E}">
        <p14:creationId xmlns:p14="http://schemas.microsoft.com/office/powerpoint/2010/main" val="3120774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920D910D-D5C7-46F5-0E51-35408F6F3A1E}"/>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A51EE686-3CE5-814D-24BD-C3B0337CF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76C03629-B6EA-B0E6-47A7-703931F99294}"/>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7" name="Tekstvak 6">
            <a:extLst>
              <a:ext uri="{FF2B5EF4-FFF2-40B4-BE49-F238E27FC236}">
                <a16:creationId xmlns:a16="http://schemas.microsoft.com/office/drawing/2014/main" id="{B420B7F4-C47E-88FC-8C85-2CC5F292F6F1}"/>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Rechthoek 7">
            <a:extLst>
              <a:ext uri="{FF2B5EF4-FFF2-40B4-BE49-F238E27FC236}">
                <a16:creationId xmlns:a16="http://schemas.microsoft.com/office/drawing/2014/main" id="{E8E8E3D8-C1BB-47E0-4F8F-86A66B72C5D4}"/>
              </a:ext>
            </a:extLst>
          </p:cNvPr>
          <p:cNvSpPr/>
          <p:nvPr/>
        </p:nvSpPr>
        <p:spPr>
          <a:xfrm>
            <a:off x="0" y="568171"/>
            <a:ext cx="1793289" cy="506027"/>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C3CEEF3B-FBB4-EF6E-DEDC-CF0263214193}"/>
              </a:ext>
            </a:extLst>
          </p:cNvPr>
          <p:cNvSpPr txBox="1"/>
          <p:nvPr/>
        </p:nvSpPr>
        <p:spPr>
          <a:xfrm>
            <a:off x="568171" y="590351"/>
            <a:ext cx="1553592" cy="461665"/>
          </a:xfrm>
          <a:prstGeom prst="rect">
            <a:avLst/>
          </a:prstGeom>
          <a:noFill/>
        </p:spPr>
        <p:txBody>
          <a:bodyPr wrap="square" rtlCol="0">
            <a:spAutoFit/>
          </a:bodyPr>
          <a:lstStyle/>
          <a:p>
            <a:r>
              <a:rPr lang="nl-NL" sz="2400" b="1" dirty="0">
                <a:solidFill>
                  <a:schemeClr val="bg1"/>
                </a:solidFill>
              </a:rPr>
              <a:t>Vraag 4</a:t>
            </a:r>
          </a:p>
        </p:txBody>
      </p:sp>
      <p:sp>
        <p:nvSpPr>
          <p:cNvPr id="10" name="Tekstvak 9">
            <a:extLst>
              <a:ext uri="{FF2B5EF4-FFF2-40B4-BE49-F238E27FC236}">
                <a16:creationId xmlns:a16="http://schemas.microsoft.com/office/drawing/2014/main" id="{0B3DFA3A-38F1-4C09-1970-8AFD6105CDAA}"/>
              </a:ext>
            </a:extLst>
          </p:cNvPr>
          <p:cNvSpPr txBox="1"/>
          <p:nvPr/>
        </p:nvSpPr>
        <p:spPr>
          <a:xfrm>
            <a:off x="630314" y="1521945"/>
            <a:ext cx="6638233" cy="954107"/>
          </a:xfrm>
          <a:prstGeom prst="rect">
            <a:avLst/>
          </a:prstGeom>
          <a:noFill/>
        </p:spPr>
        <p:txBody>
          <a:bodyPr wrap="square" rtlCol="0">
            <a:spAutoFit/>
          </a:bodyPr>
          <a:lstStyle/>
          <a:p>
            <a:r>
              <a:rPr lang="nl-NL" sz="2800" b="1" dirty="0">
                <a:solidFill>
                  <a:srgbClr val="2A4F81"/>
                </a:solidFill>
              </a:rPr>
              <a:t>Goed of fout: Moderne kunst bestond uit meerdere schilderstijlen</a:t>
            </a:r>
          </a:p>
        </p:txBody>
      </p:sp>
      <p:sp>
        <p:nvSpPr>
          <p:cNvPr id="11" name="Rechthoek 10">
            <a:extLst>
              <a:ext uri="{FF2B5EF4-FFF2-40B4-BE49-F238E27FC236}">
                <a16:creationId xmlns:a16="http://schemas.microsoft.com/office/drawing/2014/main" id="{B1C103EC-F9F7-CD8E-154C-A6B7010AC6AC}"/>
              </a:ext>
            </a:extLst>
          </p:cNvPr>
          <p:cNvSpPr/>
          <p:nvPr/>
        </p:nvSpPr>
        <p:spPr>
          <a:xfrm>
            <a:off x="1336089" y="3601965"/>
            <a:ext cx="1571348" cy="447081"/>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B1478936-3319-75F4-46C1-3521F0F1D5B4}"/>
              </a:ext>
            </a:extLst>
          </p:cNvPr>
          <p:cNvSpPr txBox="1"/>
          <p:nvPr/>
        </p:nvSpPr>
        <p:spPr>
          <a:xfrm>
            <a:off x="1464958" y="3635055"/>
            <a:ext cx="1313610" cy="369332"/>
          </a:xfrm>
          <a:prstGeom prst="rect">
            <a:avLst/>
          </a:prstGeom>
          <a:noFill/>
        </p:spPr>
        <p:txBody>
          <a:bodyPr wrap="square" rtlCol="0">
            <a:spAutoFit/>
          </a:bodyPr>
          <a:lstStyle/>
          <a:p>
            <a:pPr algn="ctr"/>
            <a:r>
              <a:rPr lang="nl-NL" b="1" dirty="0">
                <a:solidFill>
                  <a:schemeClr val="bg1"/>
                </a:solidFill>
              </a:rPr>
              <a:t>Goed</a:t>
            </a:r>
          </a:p>
        </p:txBody>
      </p:sp>
      <p:sp>
        <p:nvSpPr>
          <p:cNvPr id="13" name="Rechthoek 12">
            <a:extLst>
              <a:ext uri="{FF2B5EF4-FFF2-40B4-BE49-F238E27FC236}">
                <a16:creationId xmlns:a16="http://schemas.microsoft.com/office/drawing/2014/main" id="{3C03FCE0-83B6-D0DE-E761-4BE89E165384}"/>
              </a:ext>
            </a:extLst>
          </p:cNvPr>
          <p:cNvSpPr/>
          <p:nvPr/>
        </p:nvSpPr>
        <p:spPr>
          <a:xfrm>
            <a:off x="7366775" y="3601965"/>
            <a:ext cx="1571348" cy="447081"/>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8E506612-AE26-F3ED-7707-AF69A15934A9}"/>
              </a:ext>
            </a:extLst>
          </p:cNvPr>
          <p:cNvSpPr txBox="1"/>
          <p:nvPr/>
        </p:nvSpPr>
        <p:spPr>
          <a:xfrm>
            <a:off x="7495644" y="3635055"/>
            <a:ext cx="1313610" cy="369332"/>
          </a:xfrm>
          <a:prstGeom prst="rect">
            <a:avLst/>
          </a:prstGeom>
          <a:noFill/>
        </p:spPr>
        <p:txBody>
          <a:bodyPr wrap="square" rtlCol="0">
            <a:spAutoFit/>
          </a:bodyPr>
          <a:lstStyle/>
          <a:p>
            <a:pPr algn="ctr"/>
            <a:r>
              <a:rPr lang="nl-NL" b="1" dirty="0">
                <a:solidFill>
                  <a:schemeClr val="bg1"/>
                </a:solidFill>
              </a:rPr>
              <a:t>Fout</a:t>
            </a:r>
          </a:p>
        </p:txBody>
      </p:sp>
    </p:spTree>
    <p:extLst>
      <p:ext uri="{BB962C8B-B14F-4D97-AF65-F5344CB8AC3E}">
        <p14:creationId xmlns:p14="http://schemas.microsoft.com/office/powerpoint/2010/main" val="1484314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907E2313-7E3E-CA11-1B11-91CDAE7146D4}"/>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67EB57AD-68B5-1A47-4D32-3637951C8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8F23B261-3750-E407-DD7A-CC534B76CEFA}"/>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7" name="Tekstvak 6">
            <a:extLst>
              <a:ext uri="{FF2B5EF4-FFF2-40B4-BE49-F238E27FC236}">
                <a16:creationId xmlns:a16="http://schemas.microsoft.com/office/drawing/2014/main" id="{17B3958A-F380-5E75-E9EB-45110CEB30FE}"/>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Rechthoek 7">
            <a:extLst>
              <a:ext uri="{FF2B5EF4-FFF2-40B4-BE49-F238E27FC236}">
                <a16:creationId xmlns:a16="http://schemas.microsoft.com/office/drawing/2014/main" id="{10F05C23-2268-45FA-22AA-FF2EF6A6CBB8}"/>
              </a:ext>
            </a:extLst>
          </p:cNvPr>
          <p:cNvSpPr/>
          <p:nvPr/>
        </p:nvSpPr>
        <p:spPr>
          <a:xfrm>
            <a:off x="0" y="568171"/>
            <a:ext cx="1793289" cy="506027"/>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4ED67DB6-40E6-D509-19A1-2F9B54D51E75}"/>
              </a:ext>
            </a:extLst>
          </p:cNvPr>
          <p:cNvSpPr txBox="1"/>
          <p:nvPr/>
        </p:nvSpPr>
        <p:spPr>
          <a:xfrm>
            <a:off x="568171" y="590351"/>
            <a:ext cx="1553592" cy="461665"/>
          </a:xfrm>
          <a:prstGeom prst="rect">
            <a:avLst/>
          </a:prstGeom>
          <a:noFill/>
        </p:spPr>
        <p:txBody>
          <a:bodyPr wrap="square" rtlCol="0">
            <a:spAutoFit/>
          </a:bodyPr>
          <a:lstStyle/>
          <a:p>
            <a:r>
              <a:rPr lang="nl-NL" sz="2400" b="1" dirty="0">
                <a:solidFill>
                  <a:schemeClr val="bg1"/>
                </a:solidFill>
              </a:rPr>
              <a:t>Vraag 4</a:t>
            </a:r>
          </a:p>
        </p:txBody>
      </p:sp>
      <p:sp>
        <p:nvSpPr>
          <p:cNvPr id="10" name="Tekstvak 9">
            <a:extLst>
              <a:ext uri="{FF2B5EF4-FFF2-40B4-BE49-F238E27FC236}">
                <a16:creationId xmlns:a16="http://schemas.microsoft.com/office/drawing/2014/main" id="{A4265B52-2C73-5A85-FBE5-E74E01410E6B}"/>
              </a:ext>
            </a:extLst>
          </p:cNvPr>
          <p:cNvSpPr txBox="1"/>
          <p:nvPr/>
        </p:nvSpPr>
        <p:spPr>
          <a:xfrm>
            <a:off x="630314" y="1521945"/>
            <a:ext cx="6638233" cy="954107"/>
          </a:xfrm>
          <a:prstGeom prst="rect">
            <a:avLst/>
          </a:prstGeom>
          <a:noFill/>
        </p:spPr>
        <p:txBody>
          <a:bodyPr wrap="square" rtlCol="0">
            <a:spAutoFit/>
          </a:bodyPr>
          <a:lstStyle/>
          <a:p>
            <a:r>
              <a:rPr lang="nl-NL" sz="2800" b="1" dirty="0">
                <a:solidFill>
                  <a:srgbClr val="2A4F81"/>
                </a:solidFill>
              </a:rPr>
              <a:t>Goed of fout: Moderne kunst bestond uit meerdere schilderstijlen</a:t>
            </a:r>
          </a:p>
        </p:txBody>
      </p:sp>
      <p:sp>
        <p:nvSpPr>
          <p:cNvPr id="11" name="Rechthoek 10">
            <a:extLst>
              <a:ext uri="{FF2B5EF4-FFF2-40B4-BE49-F238E27FC236}">
                <a16:creationId xmlns:a16="http://schemas.microsoft.com/office/drawing/2014/main" id="{07F08468-3B27-48DC-3752-5C65F77906C1}"/>
              </a:ext>
            </a:extLst>
          </p:cNvPr>
          <p:cNvSpPr/>
          <p:nvPr/>
        </p:nvSpPr>
        <p:spPr>
          <a:xfrm>
            <a:off x="1249532" y="3566059"/>
            <a:ext cx="1744462" cy="620046"/>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C6EE7B09-7323-3E53-026A-87620DA0C024}"/>
              </a:ext>
            </a:extLst>
          </p:cNvPr>
          <p:cNvSpPr txBox="1"/>
          <p:nvPr/>
        </p:nvSpPr>
        <p:spPr>
          <a:xfrm>
            <a:off x="1464958" y="3566059"/>
            <a:ext cx="1313610" cy="584775"/>
          </a:xfrm>
          <a:prstGeom prst="rect">
            <a:avLst/>
          </a:prstGeom>
          <a:noFill/>
        </p:spPr>
        <p:txBody>
          <a:bodyPr wrap="square" rtlCol="0">
            <a:spAutoFit/>
          </a:bodyPr>
          <a:lstStyle/>
          <a:p>
            <a:pPr algn="ctr"/>
            <a:r>
              <a:rPr lang="nl-NL" sz="3200" b="1" dirty="0">
                <a:solidFill>
                  <a:schemeClr val="bg1"/>
                </a:solidFill>
              </a:rPr>
              <a:t>Goed</a:t>
            </a:r>
          </a:p>
        </p:txBody>
      </p:sp>
      <p:sp>
        <p:nvSpPr>
          <p:cNvPr id="13" name="Rechthoek 12">
            <a:extLst>
              <a:ext uri="{FF2B5EF4-FFF2-40B4-BE49-F238E27FC236}">
                <a16:creationId xmlns:a16="http://schemas.microsoft.com/office/drawing/2014/main" id="{DC355DEE-632E-0EBE-7D14-123BEC389F31}"/>
              </a:ext>
            </a:extLst>
          </p:cNvPr>
          <p:cNvSpPr/>
          <p:nvPr/>
        </p:nvSpPr>
        <p:spPr>
          <a:xfrm>
            <a:off x="7366775" y="3601965"/>
            <a:ext cx="1571348" cy="447081"/>
          </a:xfrm>
          <a:prstGeom prst="rect">
            <a:avLst/>
          </a:prstGeom>
          <a:solidFill>
            <a:srgbClr val="2A4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118F6289-3585-0122-74B5-D4A4A3B58519}"/>
              </a:ext>
            </a:extLst>
          </p:cNvPr>
          <p:cNvSpPr txBox="1"/>
          <p:nvPr/>
        </p:nvSpPr>
        <p:spPr>
          <a:xfrm>
            <a:off x="7495644" y="3635055"/>
            <a:ext cx="1313610" cy="369332"/>
          </a:xfrm>
          <a:prstGeom prst="rect">
            <a:avLst/>
          </a:prstGeom>
          <a:noFill/>
        </p:spPr>
        <p:txBody>
          <a:bodyPr wrap="square" rtlCol="0">
            <a:spAutoFit/>
          </a:bodyPr>
          <a:lstStyle/>
          <a:p>
            <a:pPr algn="ctr"/>
            <a:r>
              <a:rPr lang="nl-NL" b="1" dirty="0">
                <a:solidFill>
                  <a:schemeClr val="bg1"/>
                </a:solidFill>
              </a:rPr>
              <a:t>Fout</a:t>
            </a:r>
          </a:p>
        </p:txBody>
      </p:sp>
      <p:sp>
        <p:nvSpPr>
          <p:cNvPr id="15" name="Tekstvak 14">
            <a:extLst>
              <a:ext uri="{FF2B5EF4-FFF2-40B4-BE49-F238E27FC236}">
                <a16:creationId xmlns:a16="http://schemas.microsoft.com/office/drawing/2014/main" id="{AFBCE5E6-9656-3DB1-5521-7D6DB41337AC}"/>
              </a:ext>
            </a:extLst>
          </p:cNvPr>
          <p:cNvSpPr txBox="1"/>
          <p:nvPr/>
        </p:nvSpPr>
        <p:spPr>
          <a:xfrm>
            <a:off x="1249532" y="4634383"/>
            <a:ext cx="2858467" cy="923330"/>
          </a:xfrm>
          <a:prstGeom prst="rect">
            <a:avLst/>
          </a:prstGeom>
          <a:noFill/>
        </p:spPr>
        <p:txBody>
          <a:bodyPr wrap="square" rtlCol="0">
            <a:spAutoFit/>
          </a:bodyPr>
          <a:lstStyle/>
          <a:p>
            <a:r>
              <a:rPr lang="nl-NL" b="1" dirty="0">
                <a:solidFill>
                  <a:srgbClr val="2A4F81"/>
                </a:solidFill>
              </a:rPr>
              <a:t>Goed! Er waren heel veel verschillende stijlen in de moderne kunst.</a:t>
            </a:r>
          </a:p>
        </p:txBody>
      </p:sp>
    </p:spTree>
    <p:extLst>
      <p:ext uri="{BB962C8B-B14F-4D97-AF65-F5344CB8AC3E}">
        <p14:creationId xmlns:p14="http://schemas.microsoft.com/office/powerpoint/2010/main" val="50643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86047F3A-3EF8-8E16-96D2-F4FFA85F3A9C}"/>
              </a:ext>
            </a:extLst>
          </p:cNvPr>
          <p:cNvSpPr/>
          <p:nvPr/>
        </p:nvSpPr>
        <p:spPr>
          <a:xfrm>
            <a:off x="2984371" y="4294927"/>
            <a:ext cx="2052000" cy="1288289"/>
          </a:xfrm>
          <a:prstGeom prst="rect">
            <a:avLst/>
          </a:prstGeom>
          <a:ln>
            <a:solidFill>
              <a:srgbClr val="D4D18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dirty="0"/>
          </a:p>
        </p:txBody>
      </p:sp>
      <p:sp>
        <p:nvSpPr>
          <p:cNvPr id="18" name="Tekstvak 17">
            <a:extLst>
              <a:ext uri="{FF2B5EF4-FFF2-40B4-BE49-F238E27FC236}">
                <a16:creationId xmlns:a16="http://schemas.microsoft.com/office/drawing/2014/main" id="{ACEF33E6-28AE-4EAE-142E-041DA8AC5C7B}"/>
              </a:ext>
            </a:extLst>
          </p:cNvPr>
          <p:cNvSpPr txBox="1"/>
          <p:nvPr/>
        </p:nvSpPr>
        <p:spPr>
          <a:xfrm>
            <a:off x="3805137" y="4497596"/>
            <a:ext cx="857207" cy="769441"/>
          </a:xfrm>
          <a:prstGeom prst="rect">
            <a:avLst/>
          </a:prstGeom>
          <a:noFill/>
        </p:spPr>
        <p:txBody>
          <a:bodyPr wrap="square" rtlCol="0">
            <a:spAutoFit/>
          </a:bodyPr>
          <a:lstStyle/>
          <a:p>
            <a:r>
              <a:rPr lang="nl-NL" sz="4400" dirty="0">
                <a:solidFill>
                  <a:srgbClr val="D4D186"/>
                </a:solidFill>
              </a:rPr>
              <a:t>?</a:t>
            </a:r>
          </a:p>
        </p:txBody>
      </p:sp>
      <p:sp>
        <p:nvSpPr>
          <p:cNvPr id="16" name="Rechthoek 15">
            <a:extLst>
              <a:ext uri="{FF2B5EF4-FFF2-40B4-BE49-F238E27FC236}">
                <a16:creationId xmlns:a16="http://schemas.microsoft.com/office/drawing/2014/main" id="{C5DED888-DE94-323A-9BA6-ED526FCCD95A}"/>
              </a:ext>
            </a:extLst>
          </p:cNvPr>
          <p:cNvSpPr/>
          <p:nvPr/>
        </p:nvSpPr>
        <p:spPr>
          <a:xfrm>
            <a:off x="8315871" y="4282321"/>
            <a:ext cx="2052000" cy="1288289"/>
          </a:xfrm>
          <a:prstGeom prst="rect">
            <a:avLst/>
          </a:prstGeom>
          <a:ln>
            <a:solidFill>
              <a:srgbClr val="D4D18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dirty="0"/>
          </a:p>
        </p:txBody>
      </p:sp>
      <p:sp>
        <p:nvSpPr>
          <p:cNvPr id="15" name="Rechthoek 14">
            <a:extLst>
              <a:ext uri="{FF2B5EF4-FFF2-40B4-BE49-F238E27FC236}">
                <a16:creationId xmlns:a16="http://schemas.microsoft.com/office/drawing/2014/main" id="{263B4D3A-0E52-BD44-500C-40200810EDA3}"/>
              </a:ext>
            </a:extLst>
          </p:cNvPr>
          <p:cNvSpPr/>
          <p:nvPr/>
        </p:nvSpPr>
        <p:spPr>
          <a:xfrm>
            <a:off x="5747721" y="4285400"/>
            <a:ext cx="2052000" cy="1288289"/>
          </a:xfrm>
          <a:prstGeom prst="rect">
            <a:avLst/>
          </a:prstGeom>
          <a:ln>
            <a:solidFill>
              <a:srgbClr val="D4D18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dirty="0"/>
          </a:p>
        </p:txBody>
      </p:sp>
      <p:sp>
        <p:nvSpPr>
          <p:cNvPr id="4" name="Tekstvak 3">
            <a:extLst>
              <a:ext uri="{FF2B5EF4-FFF2-40B4-BE49-F238E27FC236}">
                <a16:creationId xmlns:a16="http://schemas.microsoft.com/office/drawing/2014/main" id="{1FDF158E-59C2-79CB-E2B9-979268365301}"/>
              </a:ext>
            </a:extLst>
          </p:cNvPr>
          <p:cNvSpPr txBox="1"/>
          <p:nvPr/>
        </p:nvSpPr>
        <p:spPr>
          <a:xfrm>
            <a:off x="2781722" y="542827"/>
            <a:ext cx="4527612" cy="1200329"/>
          </a:xfrm>
          <a:prstGeom prst="rect">
            <a:avLst/>
          </a:prstGeom>
          <a:noFill/>
        </p:spPr>
        <p:txBody>
          <a:bodyPr wrap="square" rtlCol="0">
            <a:spAutoFit/>
          </a:bodyPr>
          <a:lstStyle/>
          <a:p>
            <a:r>
              <a:rPr lang="nl-NL" b="1" dirty="0">
                <a:solidFill>
                  <a:srgbClr val="2A4F81"/>
                </a:solidFill>
              </a:rPr>
              <a:t>Kijk goed naar deze schilderijen. </a:t>
            </a:r>
          </a:p>
          <a:p>
            <a:endParaRPr lang="nl-NL" b="1" dirty="0">
              <a:solidFill>
                <a:srgbClr val="2A4F81"/>
              </a:solidFill>
            </a:endParaRPr>
          </a:p>
          <a:p>
            <a:r>
              <a:rPr lang="nl-NL" b="1" dirty="0">
                <a:solidFill>
                  <a:srgbClr val="2A4F81"/>
                </a:solidFill>
              </a:rPr>
              <a:t>Zet ze op volgorde van meest </a:t>
            </a:r>
            <a:r>
              <a:rPr lang="nl-NL" b="1" dirty="0">
                <a:solidFill>
                  <a:srgbClr val="D4D186"/>
                </a:solidFill>
              </a:rPr>
              <a:t>figuratief</a:t>
            </a:r>
            <a:r>
              <a:rPr lang="nl-NL" b="1" dirty="0">
                <a:solidFill>
                  <a:srgbClr val="2A4F81"/>
                </a:solidFill>
              </a:rPr>
              <a:t> naar meest </a:t>
            </a:r>
            <a:r>
              <a:rPr lang="nl-NL" b="1" dirty="0">
                <a:solidFill>
                  <a:srgbClr val="D4D186"/>
                </a:solidFill>
              </a:rPr>
              <a:t>abstract</a:t>
            </a:r>
          </a:p>
        </p:txBody>
      </p:sp>
      <p:sp>
        <p:nvSpPr>
          <p:cNvPr id="2" name="Rechthoek 1">
            <a:extLst>
              <a:ext uri="{FF2B5EF4-FFF2-40B4-BE49-F238E27FC236}">
                <a16:creationId xmlns:a16="http://schemas.microsoft.com/office/drawing/2014/main" id="{A488171D-8477-08C2-DC0C-49B2195D9775}"/>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2356A71E-8A92-3BD4-2BF6-9C428EFB7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5" name="Tekstvak 4">
            <a:extLst>
              <a:ext uri="{FF2B5EF4-FFF2-40B4-BE49-F238E27FC236}">
                <a16:creationId xmlns:a16="http://schemas.microsoft.com/office/drawing/2014/main" id="{599953AA-036B-07D5-1F0C-BE3B58853BB3}"/>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6" name="Tekstvak 5">
            <a:extLst>
              <a:ext uri="{FF2B5EF4-FFF2-40B4-BE49-F238E27FC236}">
                <a16:creationId xmlns:a16="http://schemas.microsoft.com/office/drawing/2014/main" id="{258E7B4A-FF94-6B02-AF41-C64FDC8098EC}"/>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cxnSp>
        <p:nvCxnSpPr>
          <p:cNvPr id="10" name="Rechte verbindingslijn met pijl 9">
            <a:extLst>
              <a:ext uri="{FF2B5EF4-FFF2-40B4-BE49-F238E27FC236}">
                <a16:creationId xmlns:a16="http://schemas.microsoft.com/office/drawing/2014/main" id="{896DD6F1-9BC9-F65E-547F-E802E087E1D2}"/>
              </a:ext>
            </a:extLst>
          </p:cNvPr>
          <p:cNvCxnSpPr/>
          <p:nvPr/>
        </p:nvCxnSpPr>
        <p:spPr>
          <a:xfrm>
            <a:off x="334239" y="5817899"/>
            <a:ext cx="10036133" cy="0"/>
          </a:xfrm>
          <a:prstGeom prst="straightConnector1">
            <a:avLst/>
          </a:prstGeom>
          <a:ln>
            <a:solidFill>
              <a:srgbClr val="2A4F81"/>
            </a:solidFill>
            <a:headEnd type="arrow" w="lg" len="lg"/>
            <a:tailEnd type="arrow" w="lg" len="lg"/>
          </a:ln>
        </p:spPr>
        <p:style>
          <a:lnRef idx="2">
            <a:schemeClr val="accent1"/>
          </a:lnRef>
          <a:fillRef idx="0">
            <a:schemeClr val="accent1"/>
          </a:fillRef>
          <a:effectRef idx="1">
            <a:schemeClr val="accent1"/>
          </a:effectRef>
          <a:fontRef idx="minor">
            <a:schemeClr val="tx1"/>
          </a:fontRef>
        </p:style>
      </p:cxnSp>
      <p:sp>
        <p:nvSpPr>
          <p:cNvPr id="11" name="Tekstvak 10">
            <a:extLst>
              <a:ext uri="{FF2B5EF4-FFF2-40B4-BE49-F238E27FC236}">
                <a16:creationId xmlns:a16="http://schemas.microsoft.com/office/drawing/2014/main" id="{09C42E8F-674C-E4B9-81D6-F8C382AFDE41}"/>
              </a:ext>
            </a:extLst>
          </p:cNvPr>
          <p:cNvSpPr txBox="1"/>
          <p:nvPr/>
        </p:nvSpPr>
        <p:spPr>
          <a:xfrm>
            <a:off x="534478" y="5960508"/>
            <a:ext cx="1280160" cy="369332"/>
          </a:xfrm>
          <a:prstGeom prst="rect">
            <a:avLst/>
          </a:prstGeom>
          <a:noFill/>
        </p:spPr>
        <p:txBody>
          <a:bodyPr wrap="square" rtlCol="0">
            <a:spAutoFit/>
          </a:bodyPr>
          <a:lstStyle/>
          <a:p>
            <a:r>
              <a:rPr lang="nl-NL" b="1" dirty="0">
                <a:solidFill>
                  <a:srgbClr val="2A4F81"/>
                </a:solidFill>
              </a:rPr>
              <a:t>Figuratief</a:t>
            </a:r>
          </a:p>
        </p:txBody>
      </p:sp>
      <p:sp>
        <p:nvSpPr>
          <p:cNvPr id="12" name="Tekstvak 11">
            <a:extLst>
              <a:ext uri="{FF2B5EF4-FFF2-40B4-BE49-F238E27FC236}">
                <a16:creationId xmlns:a16="http://schemas.microsoft.com/office/drawing/2014/main" id="{AF6F08A3-DF58-C547-AFE6-231E034A52F2}"/>
              </a:ext>
            </a:extLst>
          </p:cNvPr>
          <p:cNvSpPr txBox="1"/>
          <p:nvPr/>
        </p:nvSpPr>
        <p:spPr>
          <a:xfrm>
            <a:off x="9090212" y="5913819"/>
            <a:ext cx="1280160" cy="369332"/>
          </a:xfrm>
          <a:prstGeom prst="rect">
            <a:avLst/>
          </a:prstGeom>
          <a:noFill/>
        </p:spPr>
        <p:txBody>
          <a:bodyPr wrap="square" rtlCol="0">
            <a:spAutoFit/>
          </a:bodyPr>
          <a:lstStyle/>
          <a:p>
            <a:r>
              <a:rPr lang="nl-NL" b="1" dirty="0">
                <a:solidFill>
                  <a:srgbClr val="2A4F81"/>
                </a:solidFill>
              </a:rPr>
              <a:t>Abstract</a:t>
            </a:r>
          </a:p>
        </p:txBody>
      </p:sp>
      <p:sp>
        <p:nvSpPr>
          <p:cNvPr id="13" name="Rechthoek 12">
            <a:extLst>
              <a:ext uri="{FF2B5EF4-FFF2-40B4-BE49-F238E27FC236}">
                <a16:creationId xmlns:a16="http://schemas.microsoft.com/office/drawing/2014/main" id="{70482CFB-F7DF-69A3-DCFA-2BAC702F2A66}"/>
              </a:ext>
            </a:extLst>
          </p:cNvPr>
          <p:cNvSpPr/>
          <p:nvPr/>
        </p:nvSpPr>
        <p:spPr>
          <a:xfrm>
            <a:off x="334239" y="4294928"/>
            <a:ext cx="2052000" cy="1288289"/>
          </a:xfrm>
          <a:prstGeom prst="rect">
            <a:avLst/>
          </a:prstGeom>
          <a:ln>
            <a:solidFill>
              <a:srgbClr val="D4D18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dirty="0"/>
          </a:p>
        </p:txBody>
      </p:sp>
      <p:sp>
        <p:nvSpPr>
          <p:cNvPr id="17" name="Tekstvak 16">
            <a:extLst>
              <a:ext uri="{FF2B5EF4-FFF2-40B4-BE49-F238E27FC236}">
                <a16:creationId xmlns:a16="http://schemas.microsoft.com/office/drawing/2014/main" id="{09A7C5C9-1536-7DA3-DC09-03BD3DC204DF}"/>
              </a:ext>
            </a:extLst>
          </p:cNvPr>
          <p:cNvSpPr txBox="1"/>
          <p:nvPr/>
        </p:nvSpPr>
        <p:spPr>
          <a:xfrm>
            <a:off x="1075765" y="4497596"/>
            <a:ext cx="857207" cy="769441"/>
          </a:xfrm>
          <a:prstGeom prst="rect">
            <a:avLst/>
          </a:prstGeom>
          <a:noFill/>
        </p:spPr>
        <p:txBody>
          <a:bodyPr wrap="square" rtlCol="0">
            <a:spAutoFit/>
          </a:bodyPr>
          <a:lstStyle/>
          <a:p>
            <a:r>
              <a:rPr lang="nl-NL" sz="4400" dirty="0">
                <a:solidFill>
                  <a:srgbClr val="D4D186"/>
                </a:solidFill>
              </a:rPr>
              <a:t>?</a:t>
            </a:r>
          </a:p>
        </p:txBody>
      </p:sp>
      <p:sp>
        <p:nvSpPr>
          <p:cNvPr id="19" name="Tekstvak 18">
            <a:extLst>
              <a:ext uri="{FF2B5EF4-FFF2-40B4-BE49-F238E27FC236}">
                <a16:creationId xmlns:a16="http://schemas.microsoft.com/office/drawing/2014/main" id="{AEE42E9E-FD70-BC96-C6ED-E4761D923821}"/>
              </a:ext>
            </a:extLst>
          </p:cNvPr>
          <p:cNvSpPr txBox="1"/>
          <p:nvPr/>
        </p:nvSpPr>
        <p:spPr>
          <a:xfrm>
            <a:off x="6452127" y="4468893"/>
            <a:ext cx="857207" cy="769441"/>
          </a:xfrm>
          <a:prstGeom prst="rect">
            <a:avLst/>
          </a:prstGeom>
          <a:noFill/>
        </p:spPr>
        <p:txBody>
          <a:bodyPr wrap="square" rtlCol="0">
            <a:spAutoFit/>
          </a:bodyPr>
          <a:lstStyle/>
          <a:p>
            <a:r>
              <a:rPr lang="nl-NL" sz="4400" dirty="0">
                <a:solidFill>
                  <a:srgbClr val="D4D186"/>
                </a:solidFill>
              </a:rPr>
              <a:t>?</a:t>
            </a:r>
          </a:p>
        </p:txBody>
      </p:sp>
      <p:sp>
        <p:nvSpPr>
          <p:cNvPr id="20" name="Tekstvak 19">
            <a:extLst>
              <a:ext uri="{FF2B5EF4-FFF2-40B4-BE49-F238E27FC236}">
                <a16:creationId xmlns:a16="http://schemas.microsoft.com/office/drawing/2014/main" id="{06487921-D69B-090D-193F-B9B92EC9BDF9}"/>
              </a:ext>
            </a:extLst>
          </p:cNvPr>
          <p:cNvSpPr txBox="1"/>
          <p:nvPr/>
        </p:nvSpPr>
        <p:spPr>
          <a:xfrm>
            <a:off x="9136638" y="4468893"/>
            <a:ext cx="857207" cy="769441"/>
          </a:xfrm>
          <a:prstGeom prst="rect">
            <a:avLst/>
          </a:prstGeom>
          <a:noFill/>
        </p:spPr>
        <p:txBody>
          <a:bodyPr wrap="square" rtlCol="0">
            <a:spAutoFit/>
          </a:bodyPr>
          <a:lstStyle/>
          <a:p>
            <a:r>
              <a:rPr lang="nl-NL" sz="4400" dirty="0">
                <a:solidFill>
                  <a:srgbClr val="D4D186"/>
                </a:solidFill>
              </a:rPr>
              <a:t>?</a:t>
            </a:r>
          </a:p>
        </p:txBody>
      </p:sp>
      <p:pic>
        <p:nvPicPr>
          <p:cNvPr id="2050" name="Picture 2" descr="De bedreigde zwaan - Wikipedia">
            <a:extLst>
              <a:ext uri="{FF2B5EF4-FFF2-40B4-BE49-F238E27FC236}">
                <a16:creationId xmlns:a16="http://schemas.microsoft.com/office/drawing/2014/main" id="{00F777BC-D1D8-FF9F-7CD0-5DF8C75E04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2" t="5708" r="1252" b="20900"/>
          <a:stretch/>
        </p:blipFill>
        <p:spPr bwMode="auto">
          <a:xfrm>
            <a:off x="5747721" y="2249683"/>
            <a:ext cx="2052000" cy="1288289"/>
          </a:xfrm>
          <a:prstGeom prst="rect">
            <a:avLst/>
          </a:prstGeom>
          <a:solidFill>
            <a:srgbClr val="FFFFFF">
              <a:shade val="85000"/>
            </a:srgbClr>
          </a:solidFill>
          <a:ln w="28575" cap="sq">
            <a:solidFill>
              <a:srgbClr val="D4D18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Auf Weiß II - Wikipedia">
            <a:extLst>
              <a:ext uri="{FF2B5EF4-FFF2-40B4-BE49-F238E27FC236}">
                <a16:creationId xmlns:a16="http://schemas.microsoft.com/office/drawing/2014/main" id="{67CD33C5-0986-FFE8-4D04-4866854E77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20" t="21460" r="61" b="18970"/>
          <a:stretch/>
        </p:blipFill>
        <p:spPr bwMode="auto">
          <a:xfrm>
            <a:off x="8315871" y="2270894"/>
            <a:ext cx="2052001" cy="1291368"/>
          </a:xfrm>
          <a:prstGeom prst="rect">
            <a:avLst/>
          </a:prstGeom>
          <a:solidFill>
            <a:srgbClr val="FFFFFF">
              <a:shade val="85000"/>
            </a:srgbClr>
          </a:solidFill>
          <a:ln w="28575" cap="sq">
            <a:solidFill>
              <a:srgbClr val="D4D18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hthoek 7">
            <a:extLst>
              <a:ext uri="{FF2B5EF4-FFF2-40B4-BE49-F238E27FC236}">
                <a16:creationId xmlns:a16="http://schemas.microsoft.com/office/drawing/2014/main" id="{770FBCF3-1C7C-DE30-41C6-23B62649ED10}"/>
              </a:ext>
            </a:extLst>
          </p:cNvPr>
          <p:cNvSpPr/>
          <p:nvPr/>
        </p:nvSpPr>
        <p:spPr>
          <a:xfrm>
            <a:off x="0" y="568171"/>
            <a:ext cx="1793289" cy="506027"/>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10E36665-8CF5-49F8-6B98-CACB6D33823D}"/>
              </a:ext>
            </a:extLst>
          </p:cNvPr>
          <p:cNvSpPr txBox="1"/>
          <p:nvPr/>
        </p:nvSpPr>
        <p:spPr>
          <a:xfrm>
            <a:off x="568171" y="590351"/>
            <a:ext cx="1553592" cy="461665"/>
          </a:xfrm>
          <a:prstGeom prst="rect">
            <a:avLst/>
          </a:prstGeom>
          <a:noFill/>
        </p:spPr>
        <p:txBody>
          <a:bodyPr wrap="square" rtlCol="0">
            <a:spAutoFit/>
          </a:bodyPr>
          <a:lstStyle/>
          <a:p>
            <a:r>
              <a:rPr lang="nl-NL" sz="2400" b="1" dirty="0">
                <a:solidFill>
                  <a:schemeClr val="bg1"/>
                </a:solidFill>
              </a:rPr>
              <a:t>Vraag 5</a:t>
            </a:r>
          </a:p>
        </p:txBody>
      </p:sp>
      <p:pic>
        <p:nvPicPr>
          <p:cNvPr id="21" name="Picture 2" descr="Canal a Amsterdam, 1874 | Claude Monet | Kunstafdruk">
            <a:extLst>
              <a:ext uri="{FF2B5EF4-FFF2-40B4-BE49-F238E27FC236}">
                <a16:creationId xmlns:a16="http://schemas.microsoft.com/office/drawing/2014/main" id="{AC0A1600-24C7-C255-74AE-36FA6A04A5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71" t="18587" r="-1471" b="8834"/>
          <a:stretch/>
        </p:blipFill>
        <p:spPr bwMode="auto">
          <a:xfrm>
            <a:off x="334239" y="2249686"/>
            <a:ext cx="2052001" cy="1288286"/>
          </a:xfrm>
          <a:prstGeom prst="rect">
            <a:avLst/>
          </a:prstGeom>
          <a:solidFill>
            <a:srgbClr val="FFFFFF">
              <a:shade val="85000"/>
            </a:srgbClr>
          </a:solidFill>
          <a:ln w="28575" cap="sq">
            <a:solidFill>
              <a:srgbClr val="D4D18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Pablo Picasso Facts and How He Influenced the Art World | Royal Caribbean  Cruises">
            <a:extLst>
              <a:ext uri="{FF2B5EF4-FFF2-40B4-BE49-F238E27FC236}">
                <a16:creationId xmlns:a16="http://schemas.microsoft.com/office/drawing/2014/main" id="{50E85B75-1626-EC0D-52CE-CA9F4A9A470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62"/>
          <a:stretch/>
        </p:blipFill>
        <p:spPr bwMode="auto">
          <a:xfrm>
            <a:off x="2984370" y="2249679"/>
            <a:ext cx="2052001" cy="1288286"/>
          </a:xfrm>
          <a:prstGeom prst="rect">
            <a:avLst/>
          </a:prstGeom>
          <a:solidFill>
            <a:srgbClr val="FFFFFF">
              <a:shade val="85000"/>
            </a:srgbClr>
          </a:solidFill>
          <a:ln w="28575" cap="sq">
            <a:solidFill>
              <a:srgbClr val="D4D18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739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7.40741E-7 L -0.44492 0.29398 " pathEditMode="relative" rAng="0" ptsTypes="AA">
                                      <p:cBhvr>
                                        <p:cTn id="6" dur="2000" fill="hold"/>
                                        <p:tgtEl>
                                          <p:spTgt spid="2050"/>
                                        </p:tgtEl>
                                        <p:attrNameLst>
                                          <p:attrName>ppt_x</p:attrName>
                                          <p:attrName>ppt_y</p:attrName>
                                        </p:attrNameLst>
                                      </p:cBhvr>
                                      <p:rCtr x="-22253" y="1469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45833E-6 -7.40741E-7 L 0.21758 0.30023 " pathEditMode="relative" rAng="0" ptsTypes="AA">
                                      <p:cBhvr>
                                        <p:cTn id="10" dur="2000" fill="hold"/>
                                        <p:tgtEl>
                                          <p:spTgt spid="21"/>
                                        </p:tgtEl>
                                        <p:attrNameLst>
                                          <p:attrName>ppt_x</p:attrName>
                                          <p:attrName>ppt_y</p:attrName>
                                        </p:attrNameLst>
                                      </p:cBhvr>
                                      <p:rCtr x="10872" y="1500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75E-6 -7.40741E-7 L 0.22734 0.29514 " pathEditMode="relative" rAng="0" ptsTypes="AA">
                                      <p:cBhvr>
                                        <p:cTn id="14" dur="2000" fill="hold"/>
                                        <p:tgtEl>
                                          <p:spTgt spid="22"/>
                                        </p:tgtEl>
                                        <p:attrNameLst>
                                          <p:attrName>ppt_x</p:attrName>
                                          <p:attrName>ppt_y</p:attrName>
                                        </p:attrNameLst>
                                      </p:cBhvr>
                                      <p:rCtr x="11367" y="1474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16667E-6 -1.48148E-6 L 0.00065 0.29329 " pathEditMode="relative" rAng="0" ptsTypes="AA">
                                      <p:cBhvr>
                                        <p:cTn id="18" dur="2000" fill="hold"/>
                                        <p:tgtEl>
                                          <p:spTgt spid="1028"/>
                                        </p:tgtEl>
                                        <p:attrNameLst>
                                          <p:attrName>ppt_x</p:attrName>
                                          <p:attrName>ppt_y</p:attrName>
                                        </p:attrNameLst>
                                      </p:cBhvr>
                                      <p:rCtr x="26" y="146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DEFCB28B-A347-F0A0-312D-56CFA335D714}"/>
              </a:ext>
            </a:extLst>
          </p:cNvPr>
          <p:cNvSpPr/>
          <p:nvPr/>
        </p:nvSpPr>
        <p:spPr>
          <a:xfrm>
            <a:off x="10884023" y="0"/>
            <a:ext cx="1307977" cy="6858000"/>
          </a:xfrm>
          <a:prstGeom prst="rect">
            <a:avLst/>
          </a:prstGeom>
          <a:solidFill>
            <a:srgbClr val="D4D186"/>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3722954F-C20F-8E1A-F07F-87E2B39571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84FD6D8A-6634-7E23-96BB-63BA780AD6D5}"/>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D4D186"/>
                </a:solidFill>
                <a:highlight>
                  <a:srgbClr val="FFFFFF"/>
                </a:highlight>
              </a:rPr>
              <a:t>KANDINSKY </a:t>
            </a:r>
          </a:p>
        </p:txBody>
      </p:sp>
      <p:sp>
        <p:nvSpPr>
          <p:cNvPr id="7" name="Tekstvak 6">
            <a:extLst>
              <a:ext uri="{FF2B5EF4-FFF2-40B4-BE49-F238E27FC236}">
                <a16:creationId xmlns:a16="http://schemas.microsoft.com/office/drawing/2014/main" id="{47233847-6E12-9B65-BCA7-23695B0204B6}"/>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9" name="Tekstvak 8">
            <a:extLst>
              <a:ext uri="{FF2B5EF4-FFF2-40B4-BE49-F238E27FC236}">
                <a16:creationId xmlns:a16="http://schemas.microsoft.com/office/drawing/2014/main" id="{FEAC6D1E-19CF-9154-F6DF-EF90DECE7607}"/>
              </a:ext>
            </a:extLst>
          </p:cNvPr>
          <p:cNvSpPr txBox="1"/>
          <p:nvPr/>
        </p:nvSpPr>
        <p:spPr>
          <a:xfrm>
            <a:off x="305901" y="513285"/>
            <a:ext cx="5073837" cy="830997"/>
          </a:xfrm>
          <a:prstGeom prst="rect">
            <a:avLst/>
          </a:prstGeom>
          <a:noFill/>
        </p:spPr>
        <p:txBody>
          <a:bodyPr wrap="square" rtlCol="0">
            <a:spAutoFit/>
          </a:bodyPr>
          <a:lstStyle/>
          <a:p>
            <a:r>
              <a:rPr lang="nl-NL" sz="4800" b="1" dirty="0">
                <a:solidFill>
                  <a:srgbClr val="D4D186"/>
                </a:solidFill>
              </a:rPr>
              <a:t>DE WERELD VAN</a:t>
            </a:r>
          </a:p>
        </p:txBody>
      </p:sp>
      <p:sp>
        <p:nvSpPr>
          <p:cNvPr id="10" name="Tekstvak 9">
            <a:extLst>
              <a:ext uri="{FF2B5EF4-FFF2-40B4-BE49-F238E27FC236}">
                <a16:creationId xmlns:a16="http://schemas.microsoft.com/office/drawing/2014/main" id="{0418DD78-2A36-88FB-B73E-8EFFBCF407BE}"/>
              </a:ext>
            </a:extLst>
          </p:cNvPr>
          <p:cNvSpPr txBox="1"/>
          <p:nvPr/>
        </p:nvSpPr>
        <p:spPr>
          <a:xfrm rot="1129320">
            <a:off x="5448411" y="886994"/>
            <a:ext cx="5366941" cy="1200329"/>
          </a:xfrm>
          <a:prstGeom prst="rect">
            <a:avLst/>
          </a:prstGeom>
          <a:noFill/>
        </p:spPr>
        <p:txBody>
          <a:bodyPr wrap="square" rtlCol="0">
            <a:spAutoFit/>
          </a:bodyPr>
          <a:lstStyle/>
          <a:p>
            <a:r>
              <a:rPr lang="nl-NL" sz="7200" b="1" dirty="0">
                <a:solidFill>
                  <a:srgbClr val="24524A"/>
                </a:solidFill>
              </a:rPr>
              <a:t>KANDINSKY</a:t>
            </a:r>
          </a:p>
        </p:txBody>
      </p:sp>
      <p:sp>
        <p:nvSpPr>
          <p:cNvPr id="11" name="Tekstvak 10">
            <a:extLst>
              <a:ext uri="{FF2B5EF4-FFF2-40B4-BE49-F238E27FC236}">
                <a16:creationId xmlns:a16="http://schemas.microsoft.com/office/drawing/2014/main" id="{BBF1DB4E-3EC9-4A6D-1CA2-2732A9D8BBAB}"/>
              </a:ext>
            </a:extLst>
          </p:cNvPr>
          <p:cNvSpPr txBox="1"/>
          <p:nvPr/>
        </p:nvSpPr>
        <p:spPr>
          <a:xfrm>
            <a:off x="6702507" y="3772429"/>
            <a:ext cx="3755255" cy="1200329"/>
          </a:xfrm>
          <a:prstGeom prst="rect">
            <a:avLst/>
          </a:prstGeom>
          <a:noFill/>
        </p:spPr>
        <p:txBody>
          <a:bodyPr wrap="square" rtlCol="0">
            <a:spAutoFit/>
          </a:bodyPr>
          <a:lstStyle/>
          <a:p>
            <a:r>
              <a:rPr lang="nl-NL" b="1" dirty="0">
                <a:solidFill>
                  <a:srgbClr val="724853"/>
                </a:solidFill>
              </a:rPr>
              <a:t>Dit was les 1. </a:t>
            </a:r>
          </a:p>
          <a:p>
            <a:endParaRPr lang="nl-NL" b="1" dirty="0">
              <a:solidFill>
                <a:srgbClr val="724853"/>
              </a:solidFill>
            </a:endParaRPr>
          </a:p>
          <a:p>
            <a:r>
              <a:rPr lang="nl-NL" b="1" dirty="0">
                <a:solidFill>
                  <a:srgbClr val="724853"/>
                </a:solidFill>
              </a:rPr>
              <a:t>Volgende keer leren jullie alles over het leven van Kandinsky!</a:t>
            </a:r>
          </a:p>
        </p:txBody>
      </p:sp>
    </p:spTree>
    <p:extLst>
      <p:ext uri="{BB962C8B-B14F-4D97-AF65-F5344CB8AC3E}">
        <p14:creationId xmlns:p14="http://schemas.microsoft.com/office/powerpoint/2010/main" val="520104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D9A840FD-BD26-B460-0F1C-4254638FDD57}"/>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73583C4F-E408-9D17-7C4A-CAB138621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7" name="Tekstvak 6">
            <a:extLst>
              <a:ext uri="{FF2B5EF4-FFF2-40B4-BE49-F238E27FC236}">
                <a16:creationId xmlns:a16="http://schemas.microsoft.com/office/drawing/2014/main" id="{D1832FB9-B471-F294-A5F9-1B64CEFD424E}"/>
              </a:ext>
            </a:extLst>
          </p:cNvPr>
          <p:cNvSpPr txBox="1"/>
          <p:nvPr/>
        </p:nvSpPr>
        <p:spPr>
          <a:xfrm>
            <a:off x="488392" y="2324573"/>
            <a:ext cx="4900814" cy="1569660"/>
          </a:xfrm>
          <a:prstGeom prst="rect">
            <a:avLst/>
          </a:prstGeom>
          <a:noFill/>
        </p:spPr>
        <p:txBody>
          <a:bodyPr wrap="square" rtlCol="0">
            <a:spAutoFit/>
          </a:bodyPr>
          <a:lstStyle/>
          <a:p>
            <a:r>
              <a:rPr lang="nl-NL" sz="2400" b="1" dirty="0">
                <a:solidFill>
                  <a:srgbClr val="724853"/>
                </a:solidFill>
              </a:rPr>
              <a:t>Kandinsky was een schilder.</a:t>
            </a:r>
          </a:p>
          <a:p>
            <a:endParaRPr lang="nl-NL" sz="2400" b="1" dirty="0">
              <a:solidFill>
                <a:srgbClr val="724853"/>
              </a:solidFill>
            </a:endParaRPr>
          </a:p>
          <a:p>
            <a:r>
              <a:rPr lang="nl-NL" sz="2400" b="1" dirty="0">
                <a:solidFill>
                  <a:srgbClr val="724853"/>
                </a:solidFill>
              </a:rPr>
              <a:t>Nee, geen schilder die huizen schildert. Een kunstschilder! </a:t>
            </a:r>
            <a:endParaRPr lang="nl-NL" sz="5400" b="1" dirty="0">
              <a:solidFill>
                <a:srgbClr val="D4D186"/>
              </a:solidFill>
            </a:endParaRPr>
          </a:p>
        </p:txBody>
      </p:sp>
      <p:pic>
        <p:nvPicPr>
          <p:cNvPr id="1026" name="Picture 2" descr="Wat kost een schilder? - Vakmanvinden.nl">
            <a:extLst>
              <a:ext uri="{FF2B5EF4-FFF2-40B4-BE49-F238E27FC236}">
                <a16:creationId xmlns:a16="http://schemas.microsoft.com/office/drawing/2014/main" id="{5551B490-8047-6AD7-D4B8-9E87461F4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541" y="1819380"/>
            <a:ext cx="4488024" cy="2995714"/>
          </a:xfrm>
          <a:prstGeom prst="rect">
            <a:avLst/>
          </a:prstGeom>
          <a:solidFill>
            <a:srgbClr val="FFFFFF">
              <a:shade val="85000"/>
            </a:srgbClr>
          </a:solidFill>
          <a:ln w="88900" cap="sq">
            <a:solidFill>
              <a:srgbClr val="D4D18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kstvak 2">
            <a:extLst>
              <a:ext uri="{FF2B5EF4-FFF2-40B4-BE49-F238E27FC236}">
                <a16:creationId xmlns:a16="http://schemas.microsoft.com/office/drawing/2014/main" id="{78D8DC1D-9297-DCD8-5CB8-55296EA7655C}"/>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6" name="Tekstvak 5">
            <a:extLst>
              <a:ext uri="{FF2B5EF4-FFF2-40B4-BE49-F238E27FC236}">
                <a16:creationId xmlns:a16="http://schemas.microsoft.com/office/drawing/2014/main" id="{9F3C2E8E-32CB-0C12-A0DE-C075DEFBD79F}"/>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pic>
        <p:nvPicPr>
          <p:cNvPr id="11" name="Afbeelding 10">
            <a:extLst>
              <a:ext uri="{FF2B5EF4-FFF2-40B4-BE49-F238E27FC236}">
                <a16:creationId xmlns:a16="http://schemas.microsoft.com/office/drawing/2014/main" id="{F4AB2278-60FD-AAE5-66DB-D57968F414D0}"/>
              </a:ext>
            </a:extLst>
          </p:cNvPr>
          <p:cNvPicPr>
            <a:picLocks noChangeAspect="1"/>
          </p:cNvPicPr>
          <p:nvPr/>
        </p:nvPicPr>
        <p:blipFill>
          <a:blip r:embed="rId4"/>
          <a:stretch>
            <a:fillRect/>
          </a:stretch>
        </p:blipFill>
        <p:spPr>
          <a:xfrm>
            <a:off x="5514541" y="1711024"/>
            <a:ext cx="4488024" cy="3212425"/>
          </a:xfrm>
          <a:prstGeom prst="rect">
            <a:avLst/>
          </a:prstGeom>
          <a:solidFill>
            <a:srgbClr val="FFFFFF">
              <a:shade val="85000"/>
            </a:srgbClr>
          </a:solidFill>
          <a:ln w="88900" cap="sq">
            <a:solidFill>
              <a:srgbClr val="D4D18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107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3A0F3DD-8D6E-CB5E-9E7D-60B268DD20EA}"/>
              </a:ext>
            </a:extLst>
          </p:cNvPr>
          <p:cNvSpPr/>
          <p:nvPr/>
        </p:nvSpPr>
        <p:spPr>
          <a:xfrm>
            <a:off x="-79899" y="-181947"/>
            <a:ext cx="5770485" cy="7221894"/>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3F2AAD2B-9FFE-BA1A-0B35-B880F0FDCB27}"/>
              </a:ext>
            </a:extLst>
          </p:cNvPr>
          <p:cNvSpPr/>
          <p:nvPr/>
        </p:nvSpPr>
        <p:spPr>
          <a:xfrm>
            <a:off x="10884023" y="0"/>
            <a:ext cx="1307977" cy="6858000"/>
          </a:xfrm>
          <a:prstGeom prst="rect">
            <a:avLst/>
          </a:prstGeom>
          <a:solidFill>
            <a:srgbClr val="2A4F8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1F0D8518-6548-3890-16AC-8F40823B0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91AF1136-9691-FC69-BFBE-9FBD924178B5}"/>
              </a:ext>
            </a:extLst>
          </p:cNvPr>
          <p:cNvSpPr txBox="1"/>
          <p:nvPr/>
        </p:nvSpPr>
        <p:spPr>
          <a:xfrm>
            <a:off x="5976869" y="2644170"/>
            <a:ext cx="4619223" cy="1569660"/>
          </a:xfrm>
          <a:prstGeom prst="rect">
            <a:avLst/>
          </a:prstGeom>
          <a:noFill/>
        </p:spPr>
        <p:txBody>
          <a:bodyPr wrap="square" rtlCol="0">
            <a:spAutoFit/>
          </a:bodyPr>
          <a:lstStyle/>
          <a:p>
            <a:r>
              <a:rPr lang="nl-NL" sz="2400" b="1" dirty="0">
                <a:solidFill>
                  <a:srgbClr val="724853"/>
                </a:solidFill>
              </a:rPr>
              <a:t>Kunstschilder is een heel oud beroep. Al heel lang maken mensen schilderijen. Kennen jullie nog meer kunstschilders?</a:t>
            </a:r>
          </a:p>
        </p:txBody>
      </p:sp>
      <p:pic>
        <p:nvPicPr>
          <p:cNvPr id="1026" name="Picture 2" descr="undefined">
            <a:extLst>
              <a:ext uri="{FF2B5EF4-FFF2-40B4-BE49-F238E27FC236}">
                <a16:creationId xmlns:a16="http://schemas.microsoft.com/office/drawing/2014/main" id="{35B0A0A1-3DE9-7AD7-097F-CD7986E8D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93" y="696374"/>
            <a:ext cx="4195503" cy="5411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kstvak 7">
            <a:extLst>
              <a:ext uri="{FF2B5EF4-FFF2-40B4-BE49-F238E27FC236}">
                <a16:creationId xmlns:a16="http://schemas.microsoft.com/office/drawing/2014/main" id="{89D06052-07F0-FDE3-D675-52097291C675}"/>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9" name="Tekstvak 8">
            <a:extLst>
              <a:ext uri="{FF2B5EF4-FFF2-40B4-BE49-F238E27FC236}">
                <a16:creationId xmlns:a16="http://schemas.microsoft.com/office/drawing/2014/main" id="{52D72A33-23E4-2D76-64EC-49CF3272C713}"/>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pic>
        <p:nvPicPr>
          <p:cNvPr id="3" name="Picture 2" descr="Rembrandt van Rijn - Wikipedia">
            <a:extLst>
              <a:ext uri="{FF2B5EF4-FFF2-40B4-BE49-F238E27FC236}">
                <a16:creationId xmlns:a16="http://schemas.microsoft.com/office/drawing/2014/main" id="{9DCC989A-94F0-50AA-5240-A899EEDF08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507" b="3129"/>
          <a:stretch/>
        </p:blipFill>
        <p:spPr bwMode="auto">
          <a:xfrm>
            <a:off x="624532" y="696374"/>
            <a:ext cx="4195503" cy="5411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kstvak 9">
            <a:extLst>
              <a:ext uri="{FF2B5EF4-FFF2-40B4-BE49-F238E27FC236}">
                <a16:creationId xmlns:a16="http://schemas.microsoft.com/office/drawing/2014/main" id="{4FE33AD9-CB42-C262-E8BC-0A296B2CDDC8}"/>
              </a:ext>
            </a:extLst>
          </p:cNvPr>
          <p:cNvSpPr txBox="1"/>
          <p:nvPr/>
        </p:nvSpPr>
        <p:spPr>
          <a:xfrm rot="20986884">
            <a:off x="2032696" y="5307522"/>
            <a:ext cx="2516956" cy="369332"/>
          </a:xfrm>
          <a:prstGeom prst="rect">
            <a:avLst/>
          </a:prstGeom>
          <a:solidFill>
            <a:schemeClr val="bg1"/>
          </a:solidFill>
        </p:spPr>
        <p:txBody>
          <a:bodyPr wrap="square" rtlCol="0">
            <a:spAutoFit/>
          </a:bodyPr>
          <a:lstStyle/>
          <a:p>
            <a:pPr algn="ctr"/>
            <a:r>
              <a:rPr lang="nl-NL" b="1" dirty="0">
                <a:solidFill>
                  <a:srgbClr val="DF9776"/>
                </a:solidFill>
              </a:rPr>
              <a:t>Rembrandt van Rijn</a:t>
            </a:r>
          </a:p>
        </p:txBody>
      </p:sp>
      <p:pic>
        <p:nvPicPr>
          <p:cNvPr id="1028" name="Picture 4" descr="Vincent van Gogh - Encyclopedie van de wereldgeschiedenis">
            <a:extLst>
              <a:ext uri="{FF2B5EF4-FFF2-40B4-BE49-F238E27FC236}">
                <a16:creationId xmlns:a16="http://schemas.microsoft.com/office/drawing/2014/main" id="{980F7E5B-2D33-A50E-763A-E17502F069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05" t="502" r="3747" b="3114"/>
          <a:stretch/>
        </p:blipFill>
        <p:spPr bwMode="auto">
          <a:xfrm>
            <a:off x="622431" y="696374"/>
            <a:ext cx="4195503" cy="5411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kstvak 10">
            <a:extLst>
              <a:ext uri="{FF2B5EF4-FFF2-40B4-BE49-F238E27FC236}">
                <a16:creationId xmlns:a16="http://schemas.microsoft.com/office/drawing/2014/main" id="{BB7C6124-1917-3721-FDF1-E186D056C1A7}"/>
              </a:ext>
            </a:extLst>
          </p:cNvPr>
          <p:cNvSpPr txBox="1"/>
          <p:nvPr/>
        </p:nvSpPr>
        <p:spPr>
          <a:xfrm rot="415153">
            <a:off x="637544" y="5307522"/>
            <a:ext cx="2516956" cy="369332"/>
          </a:xfrm>
          <a:prstGeom prst="rect">
            <a:avLst/>
          </a:prstGeom>
          <a:solidFill>
            <a:schemeClr val="bg1"/>
          </a:solidFill>
        </p:spPr>
        <p:txBody>
          <a:bodyPr wrap="square" rtlCol="0">
            <a:spAutoFit/>
          </a:bodyPr>
          <a:lstStyle/>
          <a:p>
            <a:pPr algn="ctr"/>
            <a:r>
              <a:rPr lang="nl-NL" b="1" dirty="0">
                <a:solidFill>
                  <a:srgbClr val="DF9776"/>
                </a:solidFill>
              </a:rPr>
              <a:t>Vincent van Gogh</a:t>
            </a:r>
          </a:p>
        </p:txBody>
      </p:sp>
      <p:pic>
        <p:nvPicPr>
          <p:cNvPr id="2" name="Picture 2" descr="The Shadow Side of Greatness. Pablo Picasso. He is one of the most… | by  James Clear | Personal Growth | Medium">
            <a:extLst>
              <a:ext uri="{FF2B5EF4-FFF2-40B4-BE49-F238E27FC236}">
                <a16:creationId xmlns:a16="http://schemas.microsoft.com/office/drawing/2014/main" id="{7D512C72-DFAE-4065-8403-A706EDE14A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431" y="696373"/>
            <a:ext cx="4270669" cy="5411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kstvak 12">
            <a:extLst>
              <a:ext uri="{FF2B5EF4-FFF2-40B4-BE49-F238E27FC236}">
                <a16:creationId xmlns:a16="http://schemas.microsoft.com/office/drawing/2014/main" id="{7AFEC7D0-A769-839E-C85A-C5BC47BC8ED1}"/>
              </a:ext>
            </a:extLst>
          </p:cNvPr>
          <p:cNvSpPr txBox="1"/>
          <p:nvPr/>
        </p:nvSpPr>
        <p:spPr>
          <a:xfrm rot="20923492">
            <a:off x="2197035" y="5307773"/>
            <a:ext cx="2516956" cy="369332"/>
          </a:xfrm>
          <a:prstGeom prst="rect">
            <a:avLst/>
          </a:prstGeom>
          <a:solidFill>
            <a:schemeClr val="bg1"/>
          </a:solidFill>
        </p:spPr>
        <p:txBody>
          <a:bodyPr wrap="square" rtlCol="0">
            <a:spAutoFit/>
          </a:bodyPr>
          <a:lstStyle/>
          <a:p>
            <a:pPr algn="ctr"/>
            <a:r>
              <a:rPr lang="nl-NL" b="1" dirty="0">
                <a:solidFill>
                  <a:srgbClr val="DF9776"/>
                </a:solidFill>
              </a:rPr>
              <a:t>Pablo Picasso</a:t>
            </a:r>
          </a:p>
        </p:txBody>
      </p:sp>
    </p:spTree>
    <p:extLst>
      <p:ext uri="{BB962C8B-B14F-4D97-AF65-F5344CB8AC3E}">
        <p14:creationId xmlns:p14="http://schemas.microsoft.com/office/powerpoint/2010/main" val="343360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F6069A36-E0D7-4825-0C15-058712A610B1}"/>
              </a:ext>
            </a:extLst>
          </p:cNvPr>
          <p:cNvSpPr txBox="1"/>
          <p:nvPr/>
        </p:nvSpPr>
        <p:spPr>
          <a:xfrm>
            <a:off x="407406" y="1285592"/>
            <a:ext cx="10031240" cy="4599160"/>
          </a:xfrm>
          <a:prstGeom prst="rect">
            <a:avLst/>
          </a:prstGeom>
          <a:solidFill>
            <a:srgbClr val="7F8010"/>
          </a:solidFill>
        </p:spPr>
        <p:txBody>
          <a:bodyPr wrap="square" rtlCol="0">
            <a:spAutoFit/>
          </a:bodyPr>
          <a:lstStyle/>
          <a:p>
            <a:endParaRPr lang="nl-NL" dirty="0"/>
          </a:p>
        </p:txBody>
      </p:sp>
      <p:sp>
        <p:nvSpPr>
          <p:cNvPr id="8" name="Tekstvak 7">
            <a:extLst>
              <a:ext uri="{FF2B5EF4-FFF2-40B4-BE49-F238E27FC236}">
                <a16:creationId xmlns:a16="http://schemas.microsoft.com/office/drawing/2014/main" id="{86920B0A-10F9-ECE5-E965-B99E922D2CFF}"/>
              </a:ext>
            </a:extLst>
          </p:cNvPr>
          <p:cNvSpPr txBox="1"/>
          <p:nvPr/>
        </p:nvSpPr>
        <p:spPr>
          <a:xfrm>
            <a:off x="803803" y="1786756"/>
            <a:ext cx="6064733" cy="3785652"/>
          </a:xfrm>
          <a:prstGeom prst="rect">
            <a:avLst/>
          </a:prstGeom>
          <a:noFill/>
        </p:spPr>
        <p:txBody>
          <a:bodyPr wrap="square" rtlCol="0">
            <a:spAutoFit/>
          </a:bodyPr>
          <a:lstStyle/>
          <a:p>
            <a:r>
              <a:rPr lang="nl-NL" sz="2400" b="1" dirty="0">
                <a:solidFill>
                  <a:schemeClr val="bg1"/>
                </a:solidFill>
              </a:rPr>
              <a:t>Vroeger wilden kunstschilders vooral zo </a:t>
            </a:r>
            <a:r>
              <a:rPr lang="nl-NL" sz="2400" b="1" dirty="0">
                <a:solidFill>
                  <a:srgbClr val="D4D186"/>
                </a:solidFill>
              </a:rPr>
              <a:t>realistisch</a:t>
            </a:r>
            <a:r>
              <a:rPr lang="nl-NL" sz="2400" b="1" dirty="0">
                <a:solidFill>
                  <a:schemeClr val="bg1"/>
                </a:solidFill>
              </a:rPr>
              <a:t> mogelijk schilderen. Dat betekent dat ze hun schilderijen zo echt mogelijk wilden laten lijken.</a:t>
            </a:r>
          </a:p>
          <a:p>
            <a:endParaRPr lang="nl-NL" sz="2400" b="1" dirty="0">
              <a:solidFill>
                <a:schemeClr val="bg1"/>
              </a:solidFill>
            </a:endParaRPr>
          </a:p>
          <a:p>
            <a:r>
              <a:rPr lang="nl-NL" sz="2400" b="1" dirty="0">
                <a:solidFill>
                  <a:schemeClr val="bg1"/>
                </a:solidFill>
              </a:rPr>
              <a:t>Foto´s bestonden natuurlijk nog niet. </a:t>
            </a:r>
          </a:p>
          <a:p>
            <a:endParaRPr lang="nl-NL" sz="2400" b="1" dirty="0">
              <a:solidFill>
                <a:schemeClr val="bg1"/>
              </a:solidFill>
            </a:endParaRPr>
          </a:p>
          <a:p>
            <a:r>
              <a:rPr lang="nl-NL" sz="2400" b="1" dirty="0">
                <a:solidFill>
                  <a:schemeClr val="bg1"/>
                </a:solidFill>
              </a:rPr>
              <a:t>Een goede kunstschilder kon zó precies schilderen dat het net op een foto leek. Kijk maar!</a:t>
            </a:r>
          </a:p>
        </p:txBody>
      </p:sp>
      <p:sp>
        <p:nvSpPr>
          <p:cNvPr id="4" name="Rechthoek 3">
            <a:extLst>
              <a:ext uri="{FF2B5EF4-FFF2-40B4-BE49-F238E27FC236}">
                <a16:creationId xmlns:a16="http://schemas.microsoft.com/office/drawing/2014/main" id="{9D48EA69-5FC9-BADF-B286-10D3F6C8BF6F}"/>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788C172E-1A7B-A899-4917-48FBB1B0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384F2F06-FB0C-F801-C63E-1EFADFB7B3CA}"/>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7" name="Tekstvak 6">
            <a:extLst>
              <a:ext uri="{FF2B5EF4-FFF2-40B4-BE49-F238E27FC236}">
                <a16:creationId xmlns:a16="http://schemas.microsoft.com/office/drawing/2014/main" id="{DD03CE06-A715-A42D-0761-111D786A4EF4}"/>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pic>
        <p:nvPicPr>
          <p:cNvPr id="2052" name="Picture 4" descr="Johannes Vermeer Meisje met de parel | Mauritshuis">
            <a:extLst>
              <a:ext uri="{FF2B5EF4-FFF2-40B4-BE49-F238E27FC236}">
                <a16:creationId xmlns:a16="http://schemas.microsoft.com/office/drawing/2014/main" id="{D75AF8BC-FFDC-B53D-2B4A-0EB2341D6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4590">
            <a:off x="2885127" y="108925"/>
            <a:ext cx="5456300" cy="6457867"/>
          </a:xfrm>
          <a:prstGeom prst="rect">
            <a:avLst/>
          </a:prstGeom>
          <a:solidFill>
            <a:srgbClr val="FFFFFF">
              <a:shade val="85000"/>
            </a:srgbClr>
          </a:solidFill>
          <a:ln w="88900" cap="sq">
            <a:solidFill>
              <a:srgbClr val="D4D18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8" name="Picture 10" descr="De Staalmeesters - Rembrandt van Rijn">
            <a:extLst>
              <a:ext uri="{FF2B5EF4-FFF2-40B4-BE49-F238E27FC236}">
                <a16:creationId xmlns:a16="http://schemas.microsoft.com/office/drawing/2014/main" id="{B74F7C00-69BC-0852-38E9-909323ECC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24324">
            <a:off x="1342961" y="628231"/>
            <a:ext cx="8369746" cy="5579831"/>
          </a:xfrm>
          <a:prstGeom prst="rect">
            <a:avLst/>
          </a:prstGeom>
          <a:solidFill>
            <a:srgbClr val="FFFFFF">
              <a:shade val="85000"/>
            </a:srgbClr>
          </a:solidFill>
          <a:ln w="88900" cap="sq">
            <a:solidFill>
              <a:srgbClr val="2A4F8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60" name="Picture 12" descr="De bedreigde zwaan - Wikipedia">
            <a:extLst>
              <a:ext uri="{FF2B5EF4-FFF2-40B4-BE49-F238E27FC236}">
                <a16:creationId xmlns:a16="http://schemas.microsoft.com/office/drawing/2014/main" id="{B13866B4-E0B8-A49D-83AB-F7C581229E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7565">
            <a:off x="2493952" y="411724"/>
            <a:ext cx="6940083" cy="5852266"/>
          </a:xfrm>
          <a:prstGeom prst="rect">
            <a:avLst/>
          </a:prstGeom>
          <a:solidFill>
            <a:srgbClr val="FFFFFF">
              <a:shade val="85000"/>
            </a:srgbClr>
          </a:solidFill>
          <a:ln w="88900" cap="sq">
            <a:solidFill>
              <a:srgbClr val="DF977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64" name="Picture 16" descr="Pieter Claesz Stilleven met tazza | Mauritshuis">
            <a:extLst>
              <a:ext uri="{FF2B5EF4-FFF2-40B4-BE49-F238E27FC236}">
                <a16:creationId xmlns:a16="http://schemas.microsoft.com/office/drawing/2014/main" id="{03A36A74-B551-D98F-AB3B-7A2FF5760B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72941">
            <a:off x="2224875" y="561643"/>
            <a:ext cx="7614783" cy="5498222"/>
          </a:xfrm>
          <a:prstGeom prst="rect">
            <a:avLst/>
          </a:prstGeom>
          <a:solidFill>
            <a:srgbClr val="FFFFFF">
              <a:shade val="85000"/>
            </a:srgbClr>
          </a:solidFill>
          <a:ln w="88900" cap="sq">
            <a:solidFill>
              <a:srgbClr val="FACCC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kstvak 10">
            <a:extLst>
              <a:ext uri="{FF2B5EF4-FFF2-40B4-BE49-F238E27FC236}">
                <a16:creationId xmlns:a16="http://schemas.microsoft.com/office/drawing/2014/main" id="{3EF20CD5-DA1F-08B2-7B39-B960F49F3129}"/>
              </a:ext>
            </a:extLst>
          </p:cNvPr>
          <p:cNvSpPr txBox="1"/>
          <p:nvPr/>
        </p:nvSpPr>
        <p:spPr>
          <a:xfrm>
            <a:off x="803803" y="5184005"/>
            <a:ext cx="4110274" cy="646331"/>
          </a:xfrm>
          <a:prstGeom prst="rect">
            <a:avLst/>
          </a:prstGeom>
          <a:solidFill>
            <a:srgbClr val="FFFFFF"/>
          </a:solidFill>
        </p:spPr>
        <p:txBody>
          <a:bodyPr wrap="square" rtlCol="0">
            <a:spAutoFit/>
          </a:bodyPr>
          <a:lstStyle/>
          <a:p>
            <a:r>
              <a:rPr lang="nl-NL" b="1" dirty="0">
                <a:solidFill>
                  <a:srgbClr val="DF9776"/>
                </a:solidFill>
              </a:rPr>
              <a:t>Zie je hoe realistisch het is gemaakt? Je </a:t>
            </a:r>
            <a:r>
              <a:rPr lang="nl-NL" b="1">
                <a:solidFill>
                  <a:srgbClr val="DF9776"/>
                </a:solidFill>
              </a:rPr>
              <a:t>kan het </a:t>
            </a:r>
            <a:r>
              <a:rPr lang="nl-NL" b="1" dirty="0">
                <a:solidFill>
                  <a:srgbClr val="DF9776"/>
                </a:solidFill>
              </a:rPr>
              <a:t>glas bijna oppakken!</a:t>
            </a:r>
          </a:p>
        </p:txBody>
      </p:sp>
    </p:spTree>
    <p:extLst>
      <p:ext uri="{BB962C8B-B14F-4D97-AF65-F5344CB8AC3E}">
        <p14:creationId xmlns:p14="http://schemas.microsoft.com/office/powerpoint/2010/main" val="23691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1000" fill="hold"/>
                                        <p:tgtEl>
                                          <p:spTgt spid="2064"/>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Rechte verbindingslijn met pijl 10">
            <a:extLst>
              <a:ext uri="{FF2B5EF4-FFF2-40B4-BE49-F238E27FC236}">
                <a16:creationId xmlns:a16="http://schemas.microsoft.com/office/drawing/2014/main" id="{E08CCAD8-DDC7-7EA6-443A-4777452A55B2}"/>
              </a:ext>
            </a:extLst>
          </p:cNvPr>
          <p:cNvCxnSpPr>
            <a:cxnSpLocks/>
          </p:cNvCxnSpPr>
          <p:nvPr/>
        </p:nvCxnSpPr>
        <p:spPr>
          <a:xfrm>
            <a:off x="1764506" y="6023421"/>
            <a:ext cx="7104286" cy="0"/>
          </a:xfrm>
          <a:prstGeom prst="straightConnector1">
            <a:avLst/>
          </a:prstGeom>
          <a:ln w="57150">
            <a:solidFill>
              <a:srgbClr val="FACCC4"/>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0" name="Rechte verbindingslijn 19">
            <a:extLst>
              <a:ext uri="{FF2B5EF4-FFF2-40B4-BE49-F238E27FC236}">
                <a16:creationId xmlns:a16="http://schemas.microsoft.com/office/drawing/2014/main" id="{698C1007-A8E3-A035-853A-DA03894B34FA}"/>
              </a:ext>
            </a:extLst>
          </p:cNvPr>
          <p:cNvCxnSpPr>
            <a:cxnSpLocks/>
          </p:cNvCxnSpPr>
          <p:nvPr/>
        </p:nvCxnSpPr>
        <p:spPr>
          <a:xfrm>
            <a:off x="1790068" y="2539577"/>
            <a:ext cx="0" cy="3483844"/>
          </a:xfrm>
          <a:prstGeom prst="line">
            <a:avLst/>
          </a:prstGeom>
          <a:ln w="57150">
            <a:solidFill>
              <a:srgbClr val="FACCC4"/>
            </a:solidFill>
          </a:ln>
        </p:spPr>
        <p:style>
          <a:lnRef idx="2">
            <a:schemeClr val="accent1"/>
          </a:lnRef>
          <a:fillRef idx="0">
            <a:schemeClr val="accent1"/>
          </a:fillRef>
          <a:effectRef idx="1">
            <a:schemeClr val="accent1"/>
          </a:effectRef>
          <a:fontRef idx="minor">
            <a:schemeClr val="tx1"/>
          </a:fontRef>
        </p:style>
      </p:cxnSp>
      <p:cxnSp>
        <p:nvCxnSpPr>
          <p:cNvPr id="15" name="Rechte verbindingslijn 14">
            <a:extLst>
              <a:ext uri="{FF2B5EF4-FFF2-40B4-BE49-F238E27FC236}">
                <a16:creationId xmlns:a16="http://schemas.microsoft.com/office/drawing/2014/main" id="{1AD51E3F-CE8C-A9C2-EE0B-2DE509A1D8A7}"/>
              </a:ext>
            </a:extLst>
          </p:cNvPr>
          <p:cNvCxnSpPr>
            <a:cxnSpLocks/>
          </p:cNvCxnSpPr>
          <p:nvPr/>
        </p:nvCxnSpPr>
        <p:spPr>
          <a:xfrm flipV="1">
            <a:off x="2647600" y="3427795"/>
            <a:ext cx="7137521" cy="54530"/>
          </a:xfrm>
          <a:prstGeom prst="line">
            <a:avLst/>
          </a:prstGeom>
          <a:ln w="57150">
            <a:solidFill>
              <a:srgbClr val="FACCC4"/>
            </a:solidFill>
          </a:ln>
        </p:spPr>
        <p:style>
          <a:lnRef idx="2">
            <a:schemeClr val="accent1"/>
          </a:lnRef>
          <a:fillRef idx="0">
            <a:schemeClr val="accent1"/>
          </a:fillRef>
          <a:effectRef idx="1">
            <a:schemeClr val="accent1"/>
          </a:effectRef>
          <a:fontRef idx="minor">
            <a:schemeClr val="tx1"/>
          </a:fontRef>
        </p:style>
      </p:cxnSp>
      <p:sp>
        <p:nvSpPr>
          <p:cNvPr id="4" name="Rechthoek 3">
            <a:extLst>
              <a:ext uri="{FF2B5EF4-FFF2-40B4-BE49-F238E27FC236}">
                <a16:creationId xmlns:a16="http://schemas.microsoft.com/office/drawing/2014/main" id="{499B9E40-6156-9035-9880-5CE0FBB02085}"/>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AD370448-274C-AC7D-6F61-AD1F1A93E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47369E0C-4DD5-1E02-94E1-9A95073E4ABD}"/>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7" name="Tekstvak 6">
            <a:extLst>
              <a:ext uri="{FF2B5EF4-FFF2-40B4-BE49-F238E27FC236}">
                <a16:creationId xmlns:a16="http://schemas.microsoft.com/office/drawing/2014/main" id="{08E412D8-B249-5A88-4469-C13728937C83}"/>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8" name="Rechthoek 7">
            <a:extLst>
              <a:ext uri="{FF2B5EF4-FFF2-40B4-BE49-F238E27FC236}">
                <a16:creationId xmlns:a16="http://schemas.microsoft.com/office/drawing/2014/main" id="{B8AFABFD-2681-A01E-6A8A-498E40BE09F3}"/>
              </a:ext>
            </a:extLst>
          </p:cNvPr>
          <p:cNvSpPr/>
          <p:nvPr/>
        </p:nvSpPr>
        <p:spPr>
          <a:xfrm>
            <a:off x="470515" y="492188"/>
            <a:ext cx="3098307" cy="1012054"/>
          </a:xfrm>
          <a:prstGeom prst="rect">
            <a:avLst/>
          </a:prstGeom>
          <a:solidFill>
            <a:srgbClr val="FACC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AAC475EB-A268-119F-7303-1F64D4DF7A44}"/>
              </a:ext>
            </a:extLst>
          </p:cNvPr>
          <p:cNvSpPr txBox="1"/>
          <p:nvPr/>
        </p:nvSpPr>
        <p:spPr>
          <a:xfrm>
            <a:off x="470515" y="696374"/>
            <a:ext cx="3098308" cy="923330"/>
          </a:xfrm>
          <a:prstGeom prst="rect">
            <a:avLst/>
          </a:prstGeom>
          <a:noFill/>
        </p:spPr>
        <p:txBody>
          <a:bodyPr wrap="square" rtlCol="0">
            <a:spAutoFit/>
          </a:bodyPr>
          <a:lstStyle/>
          <a:p>
            <a:pPr algn="ctr"/>
            <a:r>
              <a:rPr lang="nl-NL" b="1" dirty="0">
                <a:solidFill>
                  <a:schemeClr val="bg1"/>
                </a:solidFill>
              </a:rPr>
              <a:t>Kunstschilders werkten vroeger vaak in opdracht.</a:t>
            </a:r>
          </a:p>
          <a:p>
            <a:endParaRPr lang="nl-NL" dirty="0"/>
          </a:p>
        </p:txBody>
      </p:sp>
      <p:cxnSp>
        <p:nvCxnSpPr>
          <p:cNvPr id="10" name="Rechte verbindingslijn 9">
            <a:extLst>
              <a:ext uri="{FF2B5EF4-FFF2-40B4-BE49-F238E27FC236}">
                <a16:creationId xmlns:a16="http://schemas.microsoft.com/office/drawing/2014/main" id="{FE4C20BF-87E2-691E-9C20-A0ED79920622}"/>
              </a:ext>
            </a:extLst>
          </p:cNvPr>
          <p:cNvCxnSpPr>
            <a:cxnSpLocks/>
          </p:cNvCxnSpPr>
          <p:nvPr/>
        </p:nvCxnSpPr>
        <p:spPr>
          <a:xfrm flipV="1">
            <a:off x="3568822" y="985983"/>
            <a:ext cx="6031917" cy="46083"/>
          </a:xfrm>
          <a:prstGeom prst="line">
            <a:avLst/>
          </a:prstGeom>
          <a:ln w="57150">
            <a:solidFill>
              <a:srgbClr val="FACCC4"/>
            </a:solidFill>
          </a:ln>
        </p:spPr>
        <p:style>
          <a:lnRef idx="2">
            <a:schemeClr val="accent1"/>
          </a:lnRef>
          <a:fillRef idx="0">
            <a:schemeClr val="accent1"/>
          </a:fillRef>
          <a:effectRef idx="1">
            <a:schemeClr val="accent1"/>
          </a:effectRef>
          <a:fontRef idx="minor">
            <a:schemeClr val="tx1"/>
          </a:fontRef>
        </p:style>
      </p:cxnSp>
      <p:sp>
        <p:nvSpPr>
          <p:cNvPr id="12" name="Rechthoek 11">
            <a:extLst>
              <a:ext uri="{FF2B5EF4-FFF2-40B4-BE49-F238E27FC236}">
                <a16:creationId xmlns:a16="http://schemas.microsoft.com/office/drawing/2014/main" id="{76375AB9-9BED-73BB-4144-B54CFF74B4FB}"/>
              </a:ext>
            </a:extLst>
          </p:cNvPr>
          <p:cNvSpPr/>
          <p:nvPr/>
        </p:nvSpPr>
        <p:spPr>
          <a:xfrm>
            <a:off x="5008808" y="479956"/>
            <a:ext cx="3098307" cy="1012054"/>
          </a:xfrm>
          <a:prstGeom prst="rect">
            <a:avLst/>
          </a:prstGeom>
          <a:solidFill>
            <a:srgbClr val="FACC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75A11949-E973-009F-5AA3-3554E34E7195}"/>
              </a:ext>
            </a:extLst>
          </p:cNvPr>
          <p:cNvSpPr txBox="1"/>
          <p:nvPr/>
        </p:nvSpPr>
        <p:spPr>
          <a:xfrm>
            <a:off x="5008807" y="545642"/>
            <a:ext cx="3098308" cy="1200329"/>
          </a:xfrm>
          <a:prstGeom prst="rect">
            <a:avLst/>
          </a:prstGeom>
          <a:noFill/>
        </p:spPr>
        <p:txBody>
          <a:bodyPr wrap="square" rtlCol="0">
            <a:spAutoFit/>
          </a:bodyPr>
          <a:lstStyle/>
          <a:p>
            <a:pPr algn="ctr"/>
            <a:r>
              <a:rPr lang="nl-NL" b="1" dirty="0">
                <a:solidFill>
                  <a:schemeClr val="bg1"/>
                </a:solidFill>
              </a:rPr>
              <a:t>Rijke mensen wilden bijvoorbeeld graag een portret van zichzelf.</a:t>
            </a:r>
          </a:p>
          <a:p>
            <a:endParaRPr lang="nl-NL" dirty="0"/>
          </a:p>
        </p:txBody>
      </p:sp>
      <p:cxnSp>
        <p:nvCxnSpPr>
          <p:cNvPr id="17" name="Rechte verbindingslijn 16">
            <a:extLst>
              <a:ext uri="{FF2B5EF4-FFF2-40B4-BE49-F238E27FC236}">
                <a16:creationId xmlns:a16="http://schemas.microsoft.com/office/drawing/2014/main" id="{36A4A6DA-822F-1754-C1A7-C2F9DA081FDD}"/>
              </a:ext>
            </a:extLst>
          </p:cNvPr>
          <p:cNvCxnSpPr>
            <a:cxnSpLocks/>
          </p:cNvCxnSpPr>
          <p:nvPr/>
        </p:nvCxnSpPr>
        <p:spPr>
          <a:xfrm>
            <a:off x="9579168" y="998215"/>
            <a:ext cx="0" cy="3483844"/>
          </a:xfrm>
          <a:prstGeom prst="line">
            <a:avLst/>
          </a:prstGeom>
          <a:ln w="57150">
            <a:solidFill>
              <a:srgbClr val="FACCC4"/>
            </a:solidFill>
          </a:ln>
        </p:spPr>
        <p:style>
          <a:lnRef idx="2">
            <a:schemeClr val="accent1"/>
          </a:lnRef>
          <a:fillRef idx="0">
            <a:schemeClr val="accent1"/>
          </a:fillRef>
          <a:effectRef idx="1">
            <a:schemeClr val="accent1"/>
          </a:effectRef>
          <a:fontRef idx="minor">
            <a:schemeClr val="tx1"/>
          </a:fontRef>
        </p:style>
      </p:cxnSp>
      <p:pic>
        <p:nvPicPr>
          <p:cNvPr id="2050" name="Picture 2" descr="Portret van Oopjen Coppit">
            <a:extLst>
              <a:ext uri="{FF2B5EF4-FFF2-40B4-BE49-F238E27FC236}">
                <a16:creationId xmlns:a16="http://schemas.microsoft.com/office/drawing/2014/main" id="{F4FFE05E-AC99-AF69-9828-97EF409CC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863" y="1942728"/>
            <a:ext cx="1882611" cy="2972544"/>
          </a:xfrm>
          <a:prstGeom prst="rect">
            <a:avLst/>
          </a:prstGeom>
          <a:solidFill>
            <a:srgbClr val="FFFFFF">
              <a:shade val="85000"/>
            </a:srgbClr>
          </a:solidFill>
          <a:ln w="88900" cap="sq">
            <a:solidFill>
              <a:srgbClr val="FACCC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a:extLst>
              <a:ext uri="{FF2B5EF4-FFF2-40B4-BE49-F238E27FC236}">
                <a16:creationId xmlns:a16="http://schemas.microsoft.com/office/drawing/2014/main" id="{D271A347-021B-3128-045F-AAE0CE3E1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4278" y="1942728"/>
            <a:ext cx="2252146" cy="2999159"/>
          </a:xfrm>
          <a:prstGeom prst="rect">
            <a:avLst/>
          </a:prstGeom>
          <a:solidFill>
            <a:srgbClr val="FFFFFF">
              <a:shade val="85000"/>
            </a:srgbClr>
          </a:solidFill>
          <a:ln w="88900" cap="sq">
            <a:solidFill>
              <a:srgbClr val="FACCC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a:extLst>
              <a:ext uri="{FF2B5EF4-FFF2-40B4-BE49-F238E27FC236}">
                <a16:creationId xmlns:a16="http://schemas.microsoft.com/office/drawing/2014/main" id="{A1CFFCBD-DBC0-9A83-DEA5-AAA9F015BE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3990" y="1942728"/>
            <a:ext cx="1868849" cy="2999159"/>
          </a:xfrm>
          <a:prstGeom prst="rect">
            <a:avLst/>
          </a:prstGeom>
          <a:solidFill>
            <a:srgbClr val="FFFFFF">
              <a:shade val="85000"/>
            </a:srgbClr>
          </a:solidFill>
          <a:ln w="88900" cap="sq">
            <a:solidFill>
              <a:srgbClr val="FACCC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descr="Portret van Abraham de Potter - Wikipedia">
            <a:extLst>
              <a:ext uri="{FF2B5EF4-FFF2-40B4-BE49-F238E27FC236}">
                <a16:creationId xmlns:a16="http://schemas.microsoft.com/office/drawing/2014/main" id="{7BA3E8CC-FD20-A461-79E8-8E84566A69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366" y="1942728"/>
            <a:ext cx="2513185" cy="2999159"/>
          </a:xfrm>
          <a:prstGeom prst="rect">
            <a:avLst/>
          </a:prstGeom>
          <a:solidFill>
            <a:srgbClr val="FFFFFF">
              <a:shade val="85000"/>
            </a:srgbClr>
          </a:solidFill>
          <a:ln w="88900" cap="sq">
            <a:solidFill>
              <a:srgbClr val="FACCC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hthoek 21">
            <a:extLst>
              <a:ext uri="{FF2B5EF4-FFF2-40B4-BE49-F238E27FC236}">
                <a16:creationId xmlns:a16="http://schemas.microsoft.com/office/drawing/2014/main" id="{41F7ADFA-CD41-C07D-43CF-96B4998039EC}"/>
              </a:ext>
            </a:extLst>
          </p:cNvPr>
          <p:cNvSpPr/>
          <p:nvPr/>
        </p:nvSpPr>
        <p:spPr>
          <a:xfrm>
            <a:off x="3085612" y="5481609"/>
            <a:ext cx="3274784" cy="1012054"/>
          </a:xfrm>
          <a:prstGeom prst="rect">
            <a:avLst/>
          </a:prstGeom>
          <a:solidFill>
            <a:srgbClr val="FACC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756357FB-F20D-F8C4-FB2A-E49F206F6B2D}"/>
              </a:ext>
            </a:extLst>
          </p:cNvPr>
          <p:cNvSpPr txBox="1"/>
          <p:nvPr/>
        </p:nvSpPr>
        <p:spPr>
          <a:xfrm>
            <a:off x="3017022" y="5547295"/>
            <a:ext cx="3411963" cy="1200329"/>
          </a:xfrm>
          <a:prstGeom prst="rect">
            <a:avLst/>
          </a:prstGeom>
          <a:noFill/>
        </p:spPr>
        <p:txBody>
          <a:bodyPr wrap="square" rtlCol="0">
            <a:spAutoFit/>
          </a:bodyPr>
          <a:lstStyle/>
          <a:p>
            <a:pPr algn="ctr"/>
            <a:r>
              <a:rPr lang="nl-NL" b="1" dirty="0">
                <a:solidFill>
                  <a:schemeClr val="bg1"/>
                </a:solidFill>
              </a:rPr>
              <a:t>Daar betaalden ze veel geld voor. Omgerekend naar deze tijd vaak meer dan 10.000 euro.</a:t>
            </a:r>
          </a:p>
          <a:p>
            <a:endParaRPr lang="nl-NL" dirty="0"/>
          </a:p>
        </p:txBody>
      </p:sp>
    </p:spTree>
    <p:extLst>
      <p:ext uri="{BB962C8B-B14F-4D97-AF65-F5344CB8AC3E}">
        <p14:creationId xmlns:p14="http://schemas.microsoft.com/office/powerpoint/2010/main" val="1727212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670455E5-2501-BF70-153A-9D842166986C}"/>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074" name="Picture 2" descr="Rijksmuseum zet meest gedetailleerde foto ooit van De Nachtwacht online">
            <a:extLst>
              <a:ext uri="{FF2B5EF4-FFF2-40B4-BE49-F238E27FC236}">
                <a16:creationId xmlns:a16="http://schemas.microsoft.com/office/drawing/2014/main" id="{5BC1962D-9AED-E678-82A6-20EE6F2B5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7907" y="1712791"/>
            <a:ext cx="5951593" cy="3347771"/>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37ADBA8D-FA6F-7419-5B61-B9BF3CBD534F}"/>
              </a:ext>
            </a:extLst>
          </p:cNvPr>
          <p:cNvSpPr txBox="1"/>
          <p:nvPr/>
        </p:nvSpPr>
        <p:spPr>
          <a:xfrm>
            <a:off x="470515" y="2072330"/>
            <a:ext cx="3098308" cy="2862322"/>
          </a:xfrm>
          <a:prstGeom prst="rect">
            <a:avLst/>
          </a:prstGeom>
          <a:noFill/>
        </p:spPr>
        <p:txBody>
          <a:bodyPr wrap="square" rtlCol="0">
            <a:spAutoFit/>
          </a:bodyPr>
          <a:lstStyle/>
          <a:p>
            <a:r>
              <a:rPr lang="nl-NL" b="1" dirty="0">
                <a:solidFill>
                  <a:srgbClr val="2A4F81"/>
                </a:solidFill>
              </a:rPr>
              <a:t>Soms werden schilders ook betaald om een groep mensen vast te leggen. Zij wilden dan een soort groepsfoto voor aan de muur. Het bekendste voorbeeld is natuurlijk deze! Weet iemand hoe dit schilderij heet? </a:t>
            </a:r>
          </a:p>
          <a:p>
            <a:endParaRPr lang="nl-NL" dirty="0">
              <a:solidFill>
                <a:srgbClr val="2A4F81"/>
              </a:solidFill>
            </a:endParaRPr>
          </a:p>
        </p:txBody>
      </p:sp>
      <p:pic>
        <p:nvPicPr>
          <p:cNvPr id="8" name="Afbeelding 7" descr="Afbeelding met tekst, Lettertype, Graphics, grafische vormgeving&#10;&#10;Automatisch gegenereerde beschrijving">
            <a:extLst>
              <a:ext uri="{FF2B5EF4-FFF2-40B4-BE49-F238E27FC236}">
                <a16:creationId xmlns:a16="http://schemas.microsoft.com/office/drawing/2014/main" id="{C5EC688B-3980-5D34-F9AC-58D5B743F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9" name="Tekstvak 8">
            <a:extLst>
              <a:ext uri="{FF2B5EF4-FFF2-40B4-BE49-F238E27FC236}">
                <a16:creationId xmlns:a16="http://schemas.microsoft.com/office/drawing/2014/main" id="{C7832049-2581-3728-50C7-FD0EADC5F028}"/>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12" name="Tekstvak 11">
            <a:extLst>
              <a:ext uri="{FF2B5EF4-FFF2-40B4-BE49-F238E27FC236}">
                <a16:creationId xmlns:a16="http://schemas.microsoft.com/office/drawing/2014/main" id="{6CFE8E4B-8657-D64C-ABC6-0C1544B642B6}"/>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pic>
        <p:nvPicPr>
          <p:cNvPr id="2" name="Afbeelding 1" descr="Afbeelding met camera, Camera's en lenzen, persoon, digitale camera&#10;&#10;Automatisch gegenereerde beschrijving">
            <a:extLst>
              <a:ext uri="{FF2B5EF4-FFF2-40B4-BE49-F238E27FC236}">
                <a16:creationId xmlns:a16="http://schemas.microsoft.com/office/drawing/2014/main" id="{4BD438F2-B426-A263-237D-307FFA91E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876" y="-1149568"/>
            <a:ext cx="12011352" cy="8007568"/>
          </a:xfrm>
          <a:prstGeom prst="rect">
            <a:avLst/>
          </a:prstGeom>
        </p:spPr>
      </p:pic>
    </p:spTree>
    <p:extLst>
      <p:ext uri="{BB962C8B-B14F-4D97-AF65-F5344CB8AC3E}">
        <p14:creationId xmlns:p14="http://schemas.microsoft.com/office/powerpoint/2010/main" val="223310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A895EF25-1D58-6535-DAC2-ECC03DFFF209}"/>
              </a:ext>
            </a:extLst>
          </p:cNvPr>
          <p:cNvSpPr/>
          <p:nvPr/>
        </p:nvSpPr>
        <p:spPr>
          <a:xfrm>
            <a:off x="-197963" y="2394408"/>
            <a:ext cx="11406433" cy="4543721"/>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BE79FF39-23F1-067B-564B-B5E61130E7B3}"/>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BFF3E19A-A9E1-D06F-0A34-5B82B5847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4" name="Tekstvak 3">
            <a:extLst>
              <a:ext uri="{FF2B5EF4-FFF2-40B4-BE49-F238E27FC236}">
                <a16:creationId xmlns:a16="http://schemas.microsoft.com/office/drawing/2014/main" id="{6A6A292F-AC22-DBED-7349-ACFB8567035F}"/>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5" name="Tekstvak 4">
            <a:extLst>
              <a:ext uri="{FF2B5EF4-FFF2-40B4-BE49-F238E27FC236}">
                <a16:creationId xmlns:a16="http://schemas.microsoft.com/office/drawing/2014/main" id="{809D7D37-F510-937D-E94D-377B1E1F343C}"/>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sp>
        <p:nvSpPr>
          <p:cNvPr id="7" name="Tekstvak 6">
            <a:extLst>
              <a:ext uri="{FF2B5EF4-FFF2-40B4-BE49-F238E27FC236}">
                <a16:creationId xmlns:a16="http://schemas.microsoft.com/office/drawing/2014/main" id="{AD01EC6A-2F24-67BE-C609-DB09A52D7A64}"/>
              </a:ext>
            </a:extLst>
          </p:cNvPr>
          <p:cNvSpPr txBox="1"/>
          <p:nvPr/>
        </p:nvSpPr>
        <p:spPr>
          <a:xfrm>
            <a:off x="573674" y="585101"/>
            <a:ext cx="5674726" cy="1564018"/>
          </a:xfrm>
          <a:prstGeom prst="rect">
            <a:avLst/>
          </a:prstGeom>
          <a:noFill/>
        </p:spPr>
        <p:txBody>
          <a:bodyPr wrap="square">
            <a:spAutoFit/>
          </a:bodyPr>
          <a:lstStyle/>
          <a:p>
            <a:pPr>
              <a:lnSpc>
                <a:spcPct val="107000"/>
              </a:lnSpc>
              <a:spcAft>
                <a:spcPts val="800"/>
              </a:spcAft>
            </a:pPr>
            <a:r>
              <a:rPr lang="nl-NL" sz="1800" b="1" kern="100" dirty="0">
                <a:solidFill>
                  <a:srgbClr val="7F8010"/>
                </a:solidFill>
                <a:effectLst/>
                <a:latin typeface="Aptos" panose="020B0004020202020204" pitchFamily="34" charset="0"/>
                <a:ea typeface="Aptos" panose="020B0004020202020204" pitchFamily="34" charset="0"/>
                <a:cs typeface="Times New Roman" panose="02020603050405020304" pitchFamily="18" charset="0"/>
              </a:rPr>
              <a:t>Zo’n 200 jaar geleden begonnen kunstschilders steeds vaker op een andere manier te schilderen. </a:t>
            </a:r>
            <a:r>
              <a:rPr lang="nl-NL" b="1" dirty="0">
                <a:solidFill>
                  <a:srgbClr val="7F8010"/>
                </a:solidFill>
              </a:rPr>
              <a:t>Ze probeerden niet langer alles precies te schilderen zoals het er in het echt uitziet, zoals een foto. In plaats daarvan kozen ze voor een andere stijl.</a:t>
            </a:r>
            <a:endParaRPr lang="nl-NL" sz="1800" b="1" kern="100" dirty="0">
              <a:solidFill>
                <a:srgbClr val="7F801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26" name="Picture 2" descr="Canal a Amsterdam, 1874 | Claude Monet | Kunstafdruk">
            <a:extLst>
              <a:ext uri="{FF2B5EF4-FFF2-40B4-BE49-F238E27FC236}">
                <a16:creationId xmlns:a16="http://schemas.microsoft.com/office/drawing/2014/main" id="{38A92D4F-3D15-5D70-C5B9-6675CD942C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4" t="-308" r="-994" b="8654"/>
          <a:stretch/>
        </p:blipFill>
        <p:spPr bwMode="auto">
          <a:xfrm>
            <a:off x="6400800" y="3272681"/>
            <a:ext cx="3810000" cy="3020625"/>
          </a:xfrm>
          <a:prstGeom prst="rect">
            <a:avLst/>
          </a:prstGeom>
          <a:solidFill>
            <a:srgbClr val="FFFFFF">
              <a:shade val="85000"/>
            </a:srgbClr>
          </a:solidFill>
          <a:ln w="88900" cap="sq">
            <a:solidFill>
              <a:srgbClr val="7F801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AutoShape 2" descr="Op Vermeers 'Gezicht op Delft' is het acht uur in de morgen - NRC">
            <a:extLst>
              <a:ext uri="{FF2B5EF4-FFF2-40B4-BE49-F238E27FC236}">
                <a16:creationId xmlns:a16="http://schemas.microsoft.com/office/drawing/2014/main" id="{26CCBAF0-21A9-E256-C196-E6269627F3B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 name="AutoShape 4" descr="Op Vermeers 'Gezicht op Delft' is het acht uur in de morgen - NRC">
            <a:extLst>
              <a:ext uri="{FF2B5EF4-FFF2-40B4-BE49-F238E27FC236}">
                <a16:creationId xmlns:a16="http://schemas.microsoft.com/office/drawing/2014/main" id="{014355B6-F92C-3CF8-B4DD-ED80561BBE1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4" name="Picture 6" descr="Op Vermeers 'Gezicht op Delft' is het acht uur in de morgen - NRC">
            <a:extLst>
              <a:ext uri="{FF2B5EF4-FFF2-40B4-BE49-F238E27FC236}">
                <a16:creationId xmlns:a16="http://schemas.microsoft.com/office/drawing/2014/main" id="{28990CC5-2823-D91B-4339-8C1E4893AF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594" r="19502"/>
          <a:stretch/>
        </p:blipFill>
        <p:spPr bwMode="auto">
          <a:xfrm>
            <a:off x="756850" y="3272680"/>
            <a:ext cx="3810001" cy="3020629"/>
          </a:xfrm>
          <a:prstGeom prst="rect">
            <a:avLst/>
          </a:prstGeom>
          <a:solidFill>
            <a:srgbClr val="FFFFFF">
              <a:shade val="85000"/>
            </a:srgbClr>
          </a:solidFill>
          <a:ln w="88900" cap="sq">
            <a:solidFill>
              <a:srgbClr val="7F801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Rechte verbindingslijn met pijl 9">
            <a:extLst>
              <a:ext uri="{FF2B5EF4-FFF2-40B4-BE49-F238E27FC236}">
                <a16:creationId xmlns:a16="http://schemas.microsoft.com/office/drawing/2014/main" id="{1ED16605-0C3F-3D36-8DC2-86677EC93360}"/>
              </a:ext>
            </a:extLst>
          </p:cNvPr>
          <p:cNvCxnSpPr>
            <a:cxnSpLocks/>
          </p:cNvCxnSpPr>
          <p:nvPr/>
        </p:nvCxnSpPr>
        <p:spPr>
          <a:xfrm>
            <a:off x="5024715" y="4782994"/>
            <a:ext cx="1071285" cy="0"/>
          </a:xfrm>
          <a:prstGeom prst="straightConnector1">
            <a:avLst/>
          </a:prstGeom>
          <a:ln w="63500">
            <a:solidFill>
              <a:srgbClr val="7F8010"/>
            </a:solidFill>
            <a:tailEnd type="arrow" w="lg" len="lg"/>
          </a:ln>
        </p:spPr>
        <p:style>
          <a:lnRef idx="2">
            <a:schemeClr val="accent1"/>
          </a:lnRef>
          <a:fillRef idx="0">
            <a:schemeClr val="accent1"/>
          </a:fillRef>
          <a:effectRef idx="1">
            <a:schemeClr val="accent1"/>
          </a:effectRef>
          <a:fontRef idx="minor">
            <a:schemeClr val="tx1"/>
          </a:fontRef>
        </p:style>
      </p:cxnSp>
      <p:sp>
        <p:nvSpPr>
          <p:cNvPr id="9" name="Tekstvak 8">
            <a:extLst>
              <a:ext uri="{FF2B5EF4-FFF2-40B4-BE49-F238E27FC236}">
                <a16:creationId xmlns:a16="http://schemas.microsoft.com/office/drawing/2014/main" id="{B2978BB8-88FD-C16D-9619-DEF00B6A957F}"/>
              </a:ext>
            </a:extLst>
          </p:cNvPr>
          <p:cNvSpPr txBox="1"/>
          <p:nvPr/>
        </p:nvSpPr>
        <p:spPr>
          <a:xfrm>
            <a:off x="756850" y="2663269"/>
            <a:ext cx="8051192" cy="369332"/>
          </a:xfrm>
          <a:prstGeom prst="rect">
            <a:avLst/>
          </a:prstGeom>
          <a:noFill/>
        </p:spPr>
        <p:txBody>
          <a:bodyPr wrap="square" rtlCol="0">
            <a:spAutoFit/>
          </a:bodyPr>
          <a:lstStyle/>
          <a:p>
            <a:r>
              <a:rPr lang="nl-NL" b="1" dirty="0">
                <a:solidFill>
                  <a:schemeClr val="bg1"/>
                </a:solidFill>
              </a:rPr>
              <a:t>Hoe zou jij het verschil tussen deze twee schilderstijlen omschrijven?</a:t>
            </a:r>
          </a:p>
        </p:txBody>
      </p:sp>
    </p:spTree>
    <p:extLst>
      <p:ext uri="{BB962C8B-B14F-4D97-AF65-F5344CB8AC3E}">
        <p14:creationId xmlns:p14="http://schemas.microsoft.com/office/powerpoint/2010/main" val="973672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93A1FF35-1C2C-1CAF-F82D-3AA3FC89D372}"/>
              </a:ext>
            </a:extLst>
          </p:cNvPr>
          <p:cNvSpPr/>
          <p:nvPr/>
        </p:nvSpPr>
        <p:spPr>
          <a:xfrm>
            <a:off x="-32950" y="0"/>
            <a:ext cx="4614678" cy="6858000"/>
          </a:xfrm>
          <a:prstGeom prst="rect">
            <a:avLst/>
          </a:prstGeom>
          <a:solidFill>
            <a:srgbClr val="D4D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623FBD6C-73C0-8F74-BDBC-273F26608926}"/>
              </a:ext>
            </a:extLst>
          </p:cNvPr>
          <p:cNvSpPr/>
          <p:nvPr/>
        </p:nvSpPr>
        <p:spPr>
          <a:xfrm>
            <a:off x="10884023" y="0"/>
            <a:ext cx="1307977" cy="6858000"/>
          </a:xfrm>
          <a:prstGeom prst="rect">
            <a:avLst/>
          </a:prstGeom>
          <a:solidFill>
            <a:srgbClr val="2A4F8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9FA3049F-9B8D-FA72-2A02-3609377122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E50CF21F-EF85-0011-5904-B55880184CDF}"/>
              </a:ext>
            </a:extLst>
          </p:cNvPr>
          <p:cNvSpPr txBox="1"/>
          <p:nvPr/>
        </p:nvSpPr>
        <p:spPr>
          <a:xfrm rot="20743936">
            <a:off x="10902320" y="5975897"/>
            <a:ext cx="1411838" cy="338554"/>
          </a:xfrm>
          <a:prstGeom prst="rect">
            <a:avLst/>
          </a:prstGeom>
          <a:noFill/>
        </p:spPr>
        <p:txBody>
          <a:bodyPr wrap="square" rtlCol="0">
            <a:spAutoFit/>
          </a:bodyPr>
          <a:lstStyle/>
          <a:p>
            <a:r>
              <a:rPr lang="nl-NL" sz="1600" b="1" dirty="0">
                <a:solidFill>
                  <a:srgbClr val="2A4F81"/>
                </a:solidFill>
                <a:highlight>
                  <a:srgbClr val="FFFFFF"/>
                </a:highlight>
              </a:rPr>
              <a:t>KANDINSKY </a:t>
            </a:r>
          </a:p>
        </p:txBody>
      </p:sp>
      <p:sp>
        <p:nvSpPr>
          <p:cNvPr id="7" name="Tekstvak 6">
            <a:extLst>
              <a:ext uri="{FF2B5EF4-FFF2-40B4-BE49-F238E27FC236}">
                <a16:creationId xmlns:a16="http://schemas.microsoft.com/office/drawing/2014/main" id="{0B07B188-66F3-C09D-3BA3-A135CE63B9A3}"/>
              </a:ext>
            </a:extLst>
          </p:cNvPr>
          <p:cNvSpPr txBox="1"/>
          <p:nvPr/>
        </p:nvSpPr>
        <p:spPr>
          <a:xfrm>
            <a:off x="11434734" y="6283151"/>
            <a:ext cx="866419" cy="200055"/>
          </a:xfrm>
          <a:prstGeom prst="rect">
            <a:avLst/>
          </a:prstGeom>
          <a:noFill/>
        </p:spPr>
        <p:txBody>
          <a:bodyPr wrap="square" rtlCol="0">
            <a:spAutoFit/>
          </a:bodyPr>
          <a:lstStyle/>
          <a:p>
            <a:r>
              <a:rPr lang="nl-NL" sz="700" b="1" dirty="0">
                <a:solidFill>
                  <a:schemeClr val="bg1"/>
                </a:solidFill>
              </a:rPr>
              <a:t>JUN-NOV 2024</a:t>
            </a:r>
          </a:p>
        </p:txBody>
      </p:sp>
      <p:pic>
        <p:nvPicPr>
          <p:cNvPr id="15" name="Picture 2" descr="Impression, soleil levant - Wikipedia">
            <a:extLst>
              <a:ext uri="{FF2B5EF4-FFF2-40B4-BE49-F238E27FC236}">
                <a16:creationId xmlns:a16="http://schemas.microsoft.com/office/drawing/2014/main" id="{E74C6134-2E54-3C8A-BBAA-F75C13B7E6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59" y="1256370"/>
            <a:ext cx="3166158" cy="2464470"/>
          </a:xfrm>
          <a:prstGeom prst="rect">
            <a:avLst/>
          </a:prstGeom>
          <a:solidFill>
            <a:srgbClr val="FFFFFF">
              <a:shade val="85000"/>
            </a:srgbClr>
          </a:solidFill>
          <a:ln w="88900" cap="sq">
            <a:solidFill>
              <a:srgbClr val="7F801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Bal du moulin de la Galette - Wikipedia">
            <a:extLst>
              <a:ext uri="{FF2B5EF4-FFF2-40B4-BE49-F238E27FC236}">
                <a16:creationId xmlns:a16="http://schemas.microsoft.com/office/drawing/2014/main" id="{4C974BE4-8F77-B4B3-0DB2-3B8EE95935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248" y="4069011"/>
            <a:ext cx="3149475" cy="2451485"/>
          </a:xfrm>
          <a:prstGeom prst="rect">
            <a:avLst/>
          </a:prstGeom>
          <a:solidFill>
            <a:srgbClr val="FFFFFF">
              <a:shade val="85000"/>
            </a:srgbClr>
          </a:solidFill>
          <a:ln w="88900" cap="sq">
            <a:solidFill>
              <a:srgbClr val="7F801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hthoek 15">
            <a:extLst>
              <a:ext uri="{FF2B5EF4-FFF2-40B4-BE49-F238E27FC236}">
                <a16:creationId xmlns:a16="http://schemas.microsoft.com/office/drawing/2014/main" id="{BAE2CE1B-FD4A-FAA5-7AE6-6E2A95C0D008}"/>
              </a:ext>
            </a:extLst>
          </p:cNvPr>
          <p:cNvSpPr/>
          <p:nvPr/>
        </p:nvSpPr>
        <p:spPr>
          <a:xfrm>
            <a:off x="252917" y="3475217"/>
            <a:ext cx="4036980" cy="4912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inhoud 2">
            <a:extLst>
              <a:ext uri="{FF2B5EF4-FFF2-40B4-BE49-F238E27FC236}">
                <a16:creationId xmlns:a16="http://schemas.microsoft.com/office/drawing/2014/main" id="{E6F9B00E-E81A-84AD-B413-9598DD095F67}"/>
              </a:ext>
            </a:extLst>
          </p:cNvPr>
          <p:cNvSpPr>
            <a:spLocks noGrp="1"/>
          </p:cNvSpPr>
          <p:nvPr>
            <p:ph idx="1"/>
          </p:nvPr>
        </p:nvSpPr>
        <p:spPr>
          <a:xfrm>
            <a:off x="252917" y="3569614"/>
            <a:ext cx="4036979" cy="393792"/>
          </a:xfrm>
        </p:spPr>
        <p:txBody>
          <a:bodyPr>
            <a:normAutofit/>
          </a:bodyPr>
          <a:lstStyle/>
          <a:p>
            <a:pPr marL="0" indent="0" algn="ctr">
              <a:buNone/>
            </a:pPr>
            <a:r>
              <a:rPr lang="nl-NL" sz="1800" b="1" dirty="0">
                <a:solidFill>
                  <a:srgbClr val="7F8010"/>
                </a:solidFill>
              </a:rPr>
              <a:t>Soms wilden ze </a:t>
            </a:r>
            <a:r>
              <a:rPr lang="nl-NL" sz="1800" b="1" dirty="0">
                <a:solidFill>
                  <a:srgbClr val="DF9776"/>
                </a:solidFill>
              </a:rPr>
              <a:t>rust</a:t>
            </a:r>
            <a:r>
              <a:rPr lang="nl-NL" sz="1800" b="1" dirty="0">
                <a:solidFill>
                  <a:srgbClr val="2A4F81"/>
                </a:solidFill>
              </a:rPr>
              <a:t> </a:t>
            </a:r>
            <a:r>
              <a:rPr lang="nl-NL" sz="1800" b="1" dirty="0">
                <a:solidFill>
                  <a:srgbClr val="7F8010"/>
                </a:solidFill>
              </a:rPr>
              <a:t>uitstralen</a:t>
            </a:r>
          </a:p>
        </p:txBody>
      </p:sp>
      <p:sp>
        <p:nvSpPr>
          <p:cNvPr id="18" name="Rechthoek 17">
            <a:extLst>
              <a:ext uri="{FF2B5EF4-FFF2-40B4-BE49-F238E27FC236}">
                <a16:creationId xmlns:a16="http://schemas.microsoft.com/office/drawing/2014/main" id="{D2538059-D477-86CC-AD64-27DE34FE1080}"/>
              </a:ext>
            </a:extLst>
          </p:cNvPr>
          <p:cNvSpPr/>
          <p:nvPr/>
        </p:nvSpPr>
        <p:spPr>
          <a:xfrm>
            <a:off x="252917" y="6188856"/>
            <a:ext cx="4036981" cy="4912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ijdelijke aanduiding voor inhoud 2">
            <a:extLst>
              <a:ext uri="{FF2B5EF4-FFF2-40B4-BE49-F238E27FC236}">
                <a16:creationId xmlns:a16="http://schemas.microsoft.com/office/drawing/2014/main" id="{7F37A764-92A0-1532-F948-533819945F92}"/>
              </a:ext>
            </a:extLst>
          </p:cNvPr>
          <p:cNvSpPr txBox="1">
            <a:spLocks/>
          </p:cNvSpPr>
          <p:nvPr/>
        </p:nvSpPr>
        <p:spPr>
          <a:xfrm>
            <a:off x="252919" y="6274748"/>
            <a:ext cx="4036979" cy="3937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800" b="1" dirty="0">
                <a:solidFill>
                  <a:srgbClr val="7F8010"/>
                </a:solidFill>
              </a:rPr>
              <a:t>En soms juist </a:t>
            </a:r>
            <a:r>
              <a:rPr lang="nl-NL" sz="1800" b="1" dirty="0">
                <a:solidFill>
                  <a:srgbClr val="DF9776"/>
                </a:solidFill>
              </a:rPr>
              <a:t>vrolijkheid</a:t>
            </a:r>
            <a:r>
              <a:rPr lang="nl-NL" sz="1800" b="1" dirty="0">
                <a:solidFill>
                  <a:srgbClr val="7F8010"/>
                </a:solidFill>
              </a:rPr>
              <a:t> </a:t>
            </a:r>
          </a:p>
        </p:txBody>
      </p:sp>
      <p:sp>
        <p:nvSpPr>
          <p:cNvPr id="21" name="Tekstvak 20">
            <a:extLst>
              <a:ext uri="{FF2B5EF4-FFF2-40B4-BE49-F238E27FC236}">
                <a16:creationId xmlns:a16="http://schemas.microsoft.com/office/drawing/2014/main" id="{51382A76-417E-C4C4-9FE5-1CFA6D38876A}"/>
              </a:ext>
            </a:extLst>
          </p:cNvPr>
          <p:cNvSpPr txBox="1"/>
          <p:nvPr/>
        </p:nvSpPr>
        <p:spPr>
          <a:xfrm>
            <a:off x="5439299" y="458813"/>
            <a:ext cx="4831641" cy="646331"/>
          </a:xfrm>
          <a:prstGeom prst="rect">
            <a:avLst/>
          </a:prstGeom>
          <a:noFill/>
        </p:spPr>
        <p:txBody>
          <a:bodyPr wrap="square">
            <a:spAutoFit/>
          </a:bodyPr>
          <a:lstStyle/>
          <a:p>
            <a:pPr marL="0" indent="0">
              <a:buFont typeface="Arial" panose="020B0604020202020204" pitchFamily="34" charset="0"/>
              <a:buNone/>
            </a:pPr>
            <a:r>
              <a:rPr lang="nl-NL" sz="1800" b="1" dirty="0">
                <a:solidFill>
                  <a:srgbClr val="DF9776"/>
                </a:solidFill>
              </a:rPr>
              <a:t>Of soms iet</a:t>
            </a:r>
            <a:r>
              <a:rPr lang="nl-NL" b="1" dirty="0">
                <a:solidFill>
                  <a:srgbClr val="DF9776"/>
                </a:solidFill>
              </a:rPr>
              <a:t>s heel anders. Welk gevoel krijg jij van dit schilderij?</a:t>
            </a:r>
            <a:endParaRPr lang="nl-NL" sz="1800" b="1" dirty="0">
              <a:solidFill>
                <a:srgbClr val="DF9776"/>
              </a:solidFill>
            </a:endParaRPr>
          </a:p>
        </p:txBody>
      </p:sp>
      <p:pic>
        <p:nvPicPr>
          <p:cNvPr id="22" name="Picture 2" descr="Edgar Degas | In a Café (The Absinthe Drinker) | French | The Metropolitan  Museum of Art">
            <a:extLst>
              <a:ext uri="{FF2B5EF4-FFF2-40B4-BE49-F238E27FC236}">
                <a16:creationId xmlns:a16="http://schemas.microsoft.com/office/drawing/2014/main" id="{329BD688-E0EA-B166-018A-577F0BE94B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4078" y="1288247"/>
            <a:ext cx="3593780" cy="4900609"/>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9783A59A-2A74-6A0F-A5C3-0FD5BF2463CB}"/>
              </a:ext>
            </a:extLst>
          </p:cNvPr>
          <p:cNvSpPr txBox="1"/>
          <p:nvPr/>
        </p:nvSpPr>
        <p:spPr>
          <a:xfrm>
            <a:off x="252769" y="274147"/>
            <a:ext cx="4534520" cy="923330"/>
          </a:xfrm>
          <a:prstGeom prst="rect">
            <a:avLst/>
          </a:prstGeom>
          <a:noFill/>
        </p:spPr>
        <p:txBody>
          <a:bodyPr wrap="square" rtlCol="0">
            <a:spAutoFit/>
          </a:bodyPr>
          <a:lstStyle/>
          <a:p>
            <a:r>
              <a:rPr lang="nl-NL" b="1" dirty="0">
                <a:solidFill>
                  <a:schemeClr val="bg1"/>
                </a:solidFill>
              </a:rPr>
              <a:t>Kunstschilders wilden nu liever een bepaalde sfeer uitstralen, in plaats van iets precies naschilderen.</a:t>
            </a:r>
          </a:p>
        </p:txBody>
      </p:sp>
    </p:spTree>
    <p:extLst>
      <p:ext uri="{BB962C8B-B14F-4D97-AF65-F5344CB8AC3E}">
        <p14:creationId xmlns:p14="http://schemas.microsoft.com/office/powerpoint/2010/main" val="221597597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6CBC118D69F240B4D866CD35285F16" ma:contentTypeVersion="15" ma:contentTypeDescription="Een nieuw document maken." ma:contentTypeScope="" ma:versionID="4f711d9d75fca84fd545f51947ee98a5">
  <xsd:schema xmlns:xsd="http://www.w3.org/2001/XMLSchema" xmlns:xs="http://www.w3.org/2001/XMLSchema" xmlns:p="http://schemas.microsoft.com/office/2006/metadata/properties" xmlns:ns2="628c5ad3-89e0-4fe8-a6d4-9236fce707bb" xmlns:ns3="4d8d1462-076d-4dfa-a8dd-6a6b23b425f6" targetNamespace="http://schemas.microsoft.com/office/2006/metadata/properties" ma:root="true" ma:fieldsID="0bac2739bedbe05ed1053e948660810c" ns2:_="" ns3:_="">
    <xsd:import namespace="628c5ad3-89e0-4fe8-a6d4-9236fce707bb"/>
    <xsd:import namespace="4d8d1462-076d-4dfa-a8dd-6a6b23b425f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8c5ad3-89e0-4fe8-a6d4-9236fce707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025a69f6-b239-4fd3-a3cf-f63ae58640be"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8d1462-076d-4dfa-a8dd-6a6b23b425f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7221d8f-6558-42b8-85cb-ba642168052c}" ma:internalName="TaxCatchAll" ma:showField="CatchAllData" ma:web="4d8d1462-076d-4dfa-a8dd-6a6b23b425f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d8d1462-076d-4dfa-a8dd-6a6b23b425f6" xsi:nil="true"/>
    <lcf76f155ced4ddcb4097134ff3c332f xmlns="628c5ad3-89e0-4fe8-a6d4-9236fce707b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F316C41-C3B3-4DA8-BD22-7CB9C01BCA2A}"/>
</file>

<file path=customXml/itemProps2.xml><?xml version="1.0" encoding="utf-8"?>
<ds:datastoreItem xmlns:ds="http://schemas.openxmlformats.org/officeDocument/2006/customXml" ds:itemID="{C6F849AD-A37F-4B55-BAFE-6F467575E427}"/>
</file>

<file path=customXml/itemProps3.xml><?xml version="1.0" encoding="utf-8"?>
<ds:datastoreItem xmlns:ds="http://schemas.openxmlformats.org/officeDocument/2006/customXml" ds:itemID="{AC8393B0-D5B0-4D0D-9747-15063963C2F4}"/>
</file>

<file path=docProps/app.xml><?xml version="1.0" encoding="utf-8"?>
<Properties xmlns="http://schemas.openxmlformats.org/officeDocument/2006/extended-properties" xmlns:vt="http://schemas.openxmlformats.org/officeDocument/2006/docPropsVTypes">
  <TotalTime>5609</TotalTime>
  <Words>780</Words>
  <Application>Microsoft Office PowerPoint</Application>
  <PresentationFormat>Breedbeeld</PresentationFormat>
  <Paragraphs>159</Paragraphs>
  <Slides>26</Slides>
  <Notes>5</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26</vt:i4>
      </vt:variant>
    </vt:vector>
  </HeadingPairs>
  <TitlesOfParts>
    <vt:vector size="30" baseType="lpstr">
      <vt:lpstr>Aptos</vt:lpstr>
      <vt:lpstr>Aptos Display</vt:lpstr>
      <vt:lpstr>Arial</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Vitoria Vinken</dc:creator>
  <cp:lastModifiedBy>Vitoria Vinken</cp:lastModifiedBy>
  <cp:revision>2</cp:revision>
  <dcterms:created xsi:type="dcterms:W3CDTF">2024-04-22T14:16:30Z</dcterms:created>
  <dcterms:modified xsi:type="dcterms:W3CDTF">2024-06-11T07:34:32Z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0x010100AC6CBC118D69F240B4D866CD35285F16</vt:lpwstr>
  </property>
</Properties>
</file>