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7" r:id="rId3"/>
    <p:sldId id="256" r:id="rId4"/>
    <p:sldId id="259" r:id="rId5"/>
    <p:sldId id="261" r:id="rId6"/>
    <p:sldId id="260" r:id="rId7"/>
    <p:sldId id="262" r:id="rId8"/>
    <p:sldId id="271" r:id="rId9"/>
    <p:sldId id="273" r:id="rId10"/>
    <p:sldId id="274" r:id="rId11"/>
    <p:sldId id="272" r:id="rId12"/>
    <p:sldId id="275" r:id="rId13"/>
    <p:sldId id="288" r:id="rId14"/>
    <p:sldId id="278" r:id="rId15"/>
    <p:sldId id="279" r:id="rId16"/>
    <p:sldId id="281" r:id="rId17"/>
    <p:sldId id="282" r:id="rId18"/>
    <p:sldId id="283" r:id="rId19"/>
    <p:sldId id="284" r:id="rId20"/>
    <p:sldId id="286" r:id="rId21"/>
    <p:sldId id="285" r:id="rId22"/>
    <p:sldId id="287" r:id="rId23"/>
    <p:sldId id="280" r:id="rId24"/>
    <p:sldId id="289"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4F81"/>
    <a:srgbClr val="7F8010"/>
    <a:srgbClr val="DF9776"/>
    <a:srgbClr val="724853"/>
    <a:srgbClr val="D4D186"/>
    <a:srgbClr val="EAEAEA"/>
    <a:srgbClr val="FACCC4"/>
    <a:srgbClr val="24524A"/>
    <a:srgbClr val="E0E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DDC822-BCF5-444A-B657-776054228E07}" v="506" dt="2024-06-10T16:37:52.553"/>
    <p1510:client id="{E8B3A035-3A28-471B-9BDF-5760A24A35FA}" v="319" dt="2024-06-11T07:22:57.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p:scale>
          <a:sx n="96" d="100"/>
          <a:sy n="96" d="100"/>
        </p:scale>
        <p:origin x="426" y="4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7F833-F299-4F66-AA48-E7FF4DCEC8C4}" type="datetimeFigureOut">
              <a:rPr lang="nl-NL" smtClean="0"/>
              <a:t>11-6-2024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E2A6F-6EEC-4AD9-9CA6-B44371497B65}" type="slidenum">
              <a:rPr lang="nl-NL" smtClean="0"/>
              <a:t>‹nr.›</a:t>
            </a:fld>
            <a:endParaRPr lang="nl-NL"/>
          </a:p>
        </p:txBody>
      </p:sp>
    </p:spTree>
    <p:extLst>
      <p:ext uri="{BB962C8B-B14F-4D97-AF65-F5344CB8AC3E}">
        <p14:creationId xmlns:p14="http://schemas.microsoft.com/office/powerpoint/2010/main" val="135133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EE2A6F-6EEC-4AD9-9CA6-B44371497B65}" type="slidenum">
              <a:rPr lang="nl-NL" smtClean="0"/>
              <a:t>4</a:t>
            </a:fld>
            <a:endParaRPr lang="nl-NL"/>
          </a:p>
        </p:txBody>
      </p:sp>
    </p:spTree>
    <p:extLst>
      <p:ext uri="{BB962C8B-B14F-4D97-AF65-F5344CB8AC3E}">
        <p14:creationId xmlns:p14="http://schemas.microsoft.com/office/powerpoint/2010/main" val="10462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14</a:t>
            </a:fld>
            <a:endParaRPr lang="nl-NL"/>
          </a:p>
        </p:txBody>
      </p:sp>
    </p:spTree>
    <p:extLst>
      <p:ext uri="{BB962C8B-B14F-4D97-AF65-F5344CB8AC3E}">
        <p14:creationId xmlns:p14="http://schemas.microsoft.com/office/powerpoint/2010/main" val="112483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B7DD9-B857-5315-4DE6-3F08475ED30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419AF2-C999-2A5D-55C6-2E8BBD7EA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CFD49CD-E5B0-0456-D14C-9AB1DE602FA8}"/>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BD41313A-DB16-6357-2540-9939B4386E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3609E6-0A75-2DDA-D5E5-68866758CFE9}"/>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650920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166C4-FCA6-94CE-EB9F-73D24F69298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8C5C0F5-E7F2-8D4D-33C9-3A707A5E0CE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E162F25-17E0-EDF6-1322-F6C0EFF97C37}"/>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E70749C3-E8F8-CB51-4E9C-489FD89E4B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249539-E961-93BC-5FD3-57EC25ADEFE5}"/>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187418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3E7AB52-0D05-60A0-9B1E-2D28FE04EC0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BB63BD8-3138-0AD0-18CC-CFA25FA25C7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F6C713-62DA-30E4-6192-BB0228360CC8}"/>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E0FD5479-CD33-4C81-29C4-5AEFB2CD74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356704-398A-6281-2C5B-228681608B24}"/>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245554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02135-FD21-D9AC-F0DF-0B4C147D090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7BCDBE-14D7-2838-7FC8-C55359E9D5D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A07196-60C7-C626-18AB-83F7F8C181A8}"/>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230B846F-8C12-D9E0-80B2-B569562AF1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E1DAB5-63A4-CB63-EEA5-77C54757D0A7}"/>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428120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55A1C-E706-5985-2E51-E0ACCB350A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5EA5BC9-12F7-8D0C-65CE-D0F441B9B8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8B4CE36-6324-F243-72CF-435A3C9FAD0C}"/>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E616DC6B-F66A-54F2-C731-BADA3CC8B9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9780F3-6D01-C473-1A55-14E75B187C32}"/>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257413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385C3-9632-3DB0-5FDA-357850ADCD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2564B6-6CF0-E4C4-E8FE-F72000B8892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461CF1B-79DC-5D48-E4E2-7FB9E5D26B7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5B65381-7E02-9C6D-B269-E15B9F547D4E}"/>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51FE9981-50B3-8345-5789-A05A2C71329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892274F-C0AE-F284-DD4F-AF63115E7450}"/>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8668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DCBC9-AADC-4ED9-60AC-C24E485AA68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F83E78-D591-53C2-5454-BBE7EB386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81E96EE-8932-B85B-041D-BAED5BA10F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5C10D7-013B-7EE5-40F7-74800445F4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938A4BF-762D-CA9C-CFB4-4AC02C67AD7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02C5387-946A-E999-DCC0-81594E6D03CB}"/>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8" name="Tijdelijke aanduiding voor voettekst 7">
            <a:extLst>
              <a:ext uri="{FF2B5EF4-FFF2-40B4-BE49-F238E27FC236}">
                <a16:creationId xmlns:a16="http://schemas.microsoft.com/office/drawing/2014/main" id="{7A912EAA-1A49-6BCF-FFAF-23FF80CBD57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A6BD107-849E-0037-B847-A80E2CFD46CA}"/>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320605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A91D3-A304-2396-E273-13F2138B024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AB49DF6-FAF4-AF25-2605-6BCB367E4885}"/>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4" name="Tijdelijke aanduiding voor voettekst 3">
            <a:extLst>
              <a:ext uri="{FF2B5EF4-FFF2-40B4-BE49-F238E27FC236}">
                <a16:creationId xmlns:a16="http://schemas.microsoft.com/office/drawing/2014/main" id="{7B7C4C00-0498-B72E-63D7-6B8B177CDD9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3CDEF6D-FBC7-5942-40FA-4D61D1FB0A45}"/>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259869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2ACCB5A-EC14-9D8B-8CBD-7C15F5AFA511}"/>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3" name="Tijdelijke aanduiding voor voettekst 2">
            <a:extLst>
              <a:ext uri="{FF2B5EF4-FFF2-40B4-BE49-F238E27FC236}">
                <a16:creationId xmlns:a16="http://schemas.microsoft.com/office/drawing/2014/main" id="{0E189211-C0F9-2D3E-3095-5073556C101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A5CFE19-8726-6979-92CB-552D9A835465}"/>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356325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25A19-5083-6C8E-D122-8C05C1BCE2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06658D9-CE04-3B58-B5CF-4D410BDB0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CFEB630-4913-0144-57C0-36038DC22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FBA425-54FF-7146-1F14-419E62C59C19}"/>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BAF6D0AC-30D6-19F6-AC3A-3536093442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808A237-1524-A6DE-FF0F-9EDD2A85B121}"/>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170506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3E05E-133A-6A2E-F16A-E32F51DFBEB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A941E33-121E-8679-CE0F-B04AE1741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A119514-BBBA-A590-FD38-9D9822C21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F5CB7DB-6DD7-BDF0-3FC8-58B68C2AC7F8}"/>
              </a:ext>
            </a:extLst>
          </p:cNvPr>
          <p:cNvSpPr>
            <a:spLocks noGrp="1"/>
          </p:cNvSpPr>
          <p:nvPr>
            <p:ph type="dt" sz="half" idx="10"/>
          </p:nvPr>
        </p:nvSpPr>
        <p:spPr/>
        <p:txBody>
          <a:bodyPr/>
          <a:lstStyle/>
          <a:p>
            <a:fld id="{B79907DB-EDB8-48A2-86A2-5FB6B34BE618}"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F05789EA-9675-02DD-FB4B-92E3F6A9A62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0461C2C-C236-E372-B181-1A0AE1ABC2EA}"/>
              </a:ext>
            </a:extLst>
          </p:cNvPr>
          <p:cNvSpPr>
            <a:spLocks noGrp="1"/>
          </p:cNvSpPr>
          <p:nvPr>
            <p:ph type="sldNum" sz="quarter" idx="12"/>
          </p:nvPr>
        </p:nvSpPr>
        <p:spPr/>
        <p:txBody>
          <a:bodyPr/>
          <a:lstStyle/>
          <a:p>
            <a:fld id="{CFE4AF79-E037-4989-B439-CE32F9D09079}" type="slidenum">
              <a:rPr lang="nl-NL" smtClean="0"/>
              <a:t>‹nr.›</a:t>
            </a:fld>
            <a:endParaRPr lang="nl-NL"/>
          </a:p>
        </p:txBody>
      </p:sp>
    </p:spTree>
    <p:extLst>
      <p:ext uri="{BB962C8B-B14F-4D97-AF65-F5344CB8AC3E}">
        <p14:creationId xmlns:p14="http://schemas.microsoft.com/office/powerpoint/2010/main" val="247328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AD88EC-3BCD-97B3-286A-AD2FAE910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CE447A9-C2E2-81D9-508D-DC93932563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CA2F652-30B5-2143-60F9-386451DF32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9907DB-EDB8-48A2-86A2-5FB6B34BE618}"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AD0DA9A0-D292-F3BA-9CD7-9FDEA7FA8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B7671B99-6E14-701F-BB4B-DCD3CE171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E4AF79-E037-4989-B439-CE32F9D09079}" type="slidenum">
              <a:rPr lang="nl-NL" smtClean="0"/>
              <a:t>‹nr.›</a:t>
            </a:fld>
            <a:endParaRPr lang="nl-NL"/>
          </a:p>
        </p:txBody>
      </p:sp>
    </p:spTree>
    <p:extLst>
      <p:ext uri="{BB962C8B-B14F-4D97-AF65-F5344CB8AC3E}">
        <p14:creationId xmlns:p14="http://schemas.microsoft.com/office/powerpoint/2010/main" val="1506420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35.png"/><Relationship Id="rId4" Type="http://schemas.microsoft.com/office/2007/relationships/media" Target="../media/media3.mp3"/><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67C86E-597A-EB77-17DC-B232617B459F}"/>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Afbeelding 28" descr="Afbeelding met tekenfilm, schermopname, grafische vormgeving, kunst&#10;&#10;Automatisch gegenereerde beschrijving">
            <a:extLst>
              <a:ext uri="{FF2B5EF4-FFF2-40B4-BE49-F238E27FC236}">
                <a16:creationId xmlns:a16="http://schemas.microsoft.com/office/drawing/2014/main" id="{D3F4EB4C-24C4-E8C0-7111-56ABACD4B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40" y="1344282"/>
            <a:ext cx="5532060" cy="5906114"/>
          </a:xfrm>
          <a:prstGeom prst="rect">
            <a:avLst/>
          </a:prstGeom>
        </p:spPr>
      </p:pic>
      <p:pic>
        <p:nvPicPr>
          <p:cNvPr id="17" name="Afbeelding 16" descr="Afbeelding met tekst, Lettertype, Graphics, grafische vormgeving&#10;&#10;Automatisch gegenereerde beschrijving">
            <a:extLst>
              <a:ext uri="{FF2B5EF4-FFF2-40B4-BE49-F238E27FC236}">
                <a16:creationId xmlns:a16="http://schemas.microsoft.com/office/drawing/2014/main" id="{0474967E-AD34-6A67-1AAE-57BA2EB62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 name="Tekstvak 1">
            <a:extLst>
              <a:ext uri="{FF2B5EF4-FFF2-40B4-BE49-F238E27FC236}">
                <a16:creationId xmlns:a16="http://schemas.microsoft.com/office/drawing/2014/main" id="{C3DACBAD-D79B-1548-0A2E-06ED25B5F6D9}"/>
              </a:ext>
            </a:extLst>
          </p:cNvPr>
          <p:cNvSpPr txBox="1"/>
          <p:nvPr/>
        </p:nvSpPr>
        <p:spPr>
          <a:xfrm>
            <a:off x="305901" y="513285"/>
            <a:ext cx="5073837" cy="830997"/>
          </a:xfrm>
          <a:prstGeom prst="rect">
            <a:avLst/>
          </a:prstGeom>
          <a:noFill/>
        </p:spPr>
        <p:txBody>
          <a:bodyPr wrap="square" rtlCol="0">
            <a:spAutoFit/>
          </a:bodyPr>
          <a:lstStyle/>
          <a:p>
            <a:r>
              <a:rPr lang="nl-NL" sz="4800" b="1" dirty="0">
                <a:solidFill>
                  <a:srgbClr val="D4D186"/>
                </a:solidFill>
              </a:rPr>
              <a:t>DE WERELD VAN</a:t>
            </a:r>
          </a:p>
        </p:txBody>
      </p:sp>
      <p:sp>
        <p:nvSpPr>
          <p:cNvPr id="15" name="Tekstvak 14">
            <a:extLst>
              <a:ext uri="{FF2B5EF4-FFF2-40B4-BE49-F238E27FC236}">
                <a16:creationId xmlns:a16="http://schemas.microsoft.com/office/drawing/2014/main" id="{84060771-A0E1-60B5-660A-2900D2B89B63}"/>
              </a:ext>
            </a:extLst>
          </p:cNvPr>
          <p:cNvSpPr txBox="1"/>
          <p:nvPr/>
        </p:nvSpPr>
        <p:spPr>
          <a:xfrm rot="1129320">
            <a:off x="5448411" y="886994"/>
            <a:ext cx="5366941" cy="1200329"/>
          </a:xfrm>
          <a:prstGeom prst="rect">
            <a:avLst/>
          </a:prstGeom>
          <a:noFill/>
        </p:spPr>
        <p:txBody>
          <a:bodyPr wrap="square" rtlCol="0">
            <a:spAutoFit/>
          </a:bodyPr>
          <a:lstStyle/>
          <a:p>
            <a:r>
              <a:rPr lang="nl-NL" sz="7200" b="1" dirty="0">
                <a:solidFill>
                  <a:srgbClr val="24524A"/>
                </a:solidFill>
              </a:rPr>
              <a:t>KANDINSKY</a:t>
            </a:r>
          </a:p>
        </p:txBody>
      </p:sp>
      <p:sp>
        <p:nvSpPr>
          <p:cNvPr id="3" name="Tekstvak 2">
            <a:extLst>
              <a:ext uri="{FF2B5EF4-FFF2-40B4-BE49-F238E27FC236}">
                <a16:creationId xmlns:a16="http://schemas.microsoft.com/office/drawing/2014/main" id="{A432AEB8-FB3C-E876-16BC-E474A0DFCE20}"/>
              </a:ext>
            </a:extLst>
          </p:cNvPr>
          <p:cNvSpPr txBox="1"/>
          <p:nvPr/>
        </p:nvSpPr>
        <p:spPr>
          <a:xfrm>
            <a:off x="6349558" y="4347032"/>
            <a:ext cx="4262370" cy="1477328"/>
          </a:xfrm>
          <a:prstGeom prst="rect">
            <a:avLst/>
          </a:prstGeom>
          <a:noFill/>
        </p:spPr>
        <p:txBody>
          <a:bodyPr wrap="square" rtlCol="0">
            <a:spAutoFit/>
          </a:bodyPr>
          <a:lstStyle/>
          <a:p>
            <a:r>
              <a:rPr lang="nl-NL" b="1" dirty="0">
                <a:solidFill>
                  <a:srgbClr val="724853"/>
                </a:solidFill>
              </a:rPr>
              <a:t>Welkom bij de tweede les over Kandinsky. De vorige les hebben we het gehad over wat </a:t>
            </a:r>
            <a:r>
              <a:rPr lang="nl-NL" b="1" dirty="0">
                <a:solidFill>
                  <a:srgbClr val="DF9776"/>
                </a:solidFill>
              </a:rPr>
              <a:t>moderne kunst </a:t>
            </a:r>
            <a:r>
              <a:rPr lang="nl-NL" b="1" dirty="0">
                <a:solidFill>
                  <a:srgbClr val="724853"/>
                </a:solidFill>
              </a:rPr>
              <a:t>is. Weet iemand nog wat dat is? En weet iemand nog wat </a:t>
            </a:r>
            <a:r>
              <a:rPr lang="nl-NL" b="1" dirty="0">
                <a:solidFill>
                  <a:srgbClr val="DF9776"/>
                </a:solidFill>
              </a:rPr>
              <a:t>abstracte kunst</a:t>
            </a:r>
            <a:r>
              <a:rPr lang="nl-NL" b="1" dirty="0">
                <a:solidFill>
                  <a:srgbClr val="724853"/>
                </a:solidFill>
              </a:rPr>
              <a:t> is?</a:t>
            </a:r>
          </a:p>
        </p:txBody>
      </p:sp>
      <p:sp>
        <p:nvSpPr>
          <p:cNvPr id="4" name="Tekstvak 3">
            <a:extLst>
              <a:ext uri="{FF2B5EF4-FFF2-40B4-BE49-F238E27FC236}">
                <a16:creationId xmlns:a16="http://schemas.microsoft.com/office/drawing/2014/main" id="{A4A7F423-2CFA-E831-F5DF-10DE5D14F16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5" name="Tekstvak 4">
            <a:extLst>
              <a:ext uri="{FF2B5EF4-FFF2-40B4-BE49-F238E27FC236}">
                <a16:creationId xmlns:a16="http://schemas.microsoft.com/office/drawing/2014/main" id="{163D9AC3-823A-2361-1C3F-003BBF3C133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3004666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BA5472-05A4-C0B1-E441-D8B7E29E1CC8}"/>
              </a:ext>
            </a:extLst>
          </p:cNvPr>
          <p:cNvSpPr/>
          <p:nvPr/>
        </p:nvSpPr>
        <p:spPr>
          <a:xfrm>
            <a:off x="-48390" y="0"/>
            <a:ext cx="5486400" cy="6858000"/>
          </a:xfrm>
          <a:prstGeom prst="rect">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112DC411-5B2A-99B4-7959-34DE49B92FE2}"/>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F0D345EB-D803-E25D-059C-955F13978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B26C5A7-4285-D1D8-76BD-DC789889E1D1}"/>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9E4F44F0-F94F-FAC4-C325-2AD46FA355C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ekstvak 7">
            <a:extLst>
              <a:ext uri="{FF2B5EF4-FFF2-40B4-BE49-F238E27FC236}">
                <a16:creationId xmlns:a16="http://schemas.microsoft.com/office/drawing/2014/main" id="{9569E3A2-E3E5-F363-77F2-F3430C145792}"/>
              </a:ext>
            </a:extLst>
          </p:cNvPr>
          <p:cNvSpPr txBox="1"/>
          <p:nvPr/>
        </p:nvSpPr>
        <p:spPr>
          <a:xfrm>
            <a:off x="610167" y="1501419"/>
            <a:ext cx="4354638" cy="3855158"/>
          </a:xfrm>
          <a:prstGeom prst="rect">
            <a:avLst/>
          </a:prstGeom>
          <a:noFill/>
        </p:spPr>
        <p:txBody>
          <a:bodyPr wrap="square" rtlCol="0">
            <a:spAutoFit/>
          </a:bodyPr>
          <a:lstStyle/>
          <a:p>
            <a:pPr>
              <a:lnSpc>
                <a:spcPct val="107000"/>
              </a:lnSpc>
              <a:spcAft>
                <a:spcPts val="800"/>
              </a:spcAft>
            </a:pPr>
            <a:r>
              <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Kandinsky was heel gevoelig voor kleuren. Bij gevoelens en geluiden zag hij altijd een bepaalde kleur voor zich. </a:t>
            </a:r>
            <a:endPar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Zullen we kijken of jullie dat ook hebben? </a:t>
            </a:r>
          </a:p>
          <a:p>
            <a:pPr>
              <a:lnSpc>
                <a:spcPct val="107000"/>
              </a:lnSpc>
              <a:spcAft>
                <a:spcPts val="800"/>
              </a:spcAft>
            </a:pP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Waar denken jullie bijvoorbeeld aan bij de kleur </a:t>
            </a:r>
            <a:r>
              <a:rPr lang="nl-NL" b="1"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geel</a:t>
            </a: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Of </a:t>
            </a:r>
            <a:r>
              <a:rPr lang="nl-NL" b="1" kern="100" dirty="0">
                <a:solidFill>
                  <a:srgbClr val="2A4F81"/>
                </a:solidFill>
                <a:latin typeface="Aptos" panose="020B0004020202020204" pitchFamily="34" charset="0"/>
                <a:ea typeface="Aptos" panose="020B0004020202020204" pitchFamily="34" charset="0"/>
                <a:cs typeface="Times New Roman" panose="02020603050405020304" pitchFamily="18" charset="0"/>
              </a:rPr>
              <a:t>blauw</a:t>
            </a: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Of welke kleur past volgens jullie bij </a:t>
            </a:r>
            <a:r>
              <a:rPr lang="nl-NL"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rust</a:t>
            </a: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of </a:t>
            </a:r>
            <a:r>
              <a:rPr lang="nl-NL"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liefde</a:t>
            </a: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of </a:t>
            </a:r>
            <a:r>
              <a:rPr lang="nl-NL"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boosheid</a:t>
            </a:r>
            <a:r>
              <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r>
              <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4098" name="Picture 2" descr="KLEUR THEORIE alles over de relatie tussen kleuren - Lotte Concepts">
            <a:extLst>
              <a:ext uri="{FF2B5EF4-FFF2-40B4-BE49-F238E27FC236}">
                <a16:creationId xmlns:a16="http://schemas.microsoft.com/office/drawing/2014/main" id="{44629631-B237-301A-757D-70D332E91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880" y="1309686"/>
            <a:ext cx="42386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74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CD97D84-CE37-06BC-E29F-E8ABFF336B92}"/>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B9044DB4-720D-3C93-A976-9010DCB80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15C3E78-CB67-77D3-D273-171CAA264AF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6C5D3338-E416-D575-40BB-6E8C784EC882}"/>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ekstvak 7">
            <a:extLst>
              <a:ext uri="{FF2B5EF4-FFF2-40B4-BE49-F238E27FC236}">
                <a16:creationId xmlns:a16="http://schemas.microsoft.com/office/drawing/2014/main" id="{0604F100-5E77-2D78-D1A5-68068BDAC8D7}"/>
              </a:ext>
            </a:extLst>
          </p:cNvPr>
          <p:cNvSpPr txBox="1"/>
          <p:nvPr/>
        </p:nvSpPr>
        <p:spPr>
          <a:xfrm>
            <a:off x="683419" y="918203"/>
            <a:ext cx="6167436" cy="378565"/>
          </a:xfrm>
          <a:prstGeom prst="rect">
            <a:avLst/>
          </a:prstGeom>
          <a:noFill/>
        </p:spPr>
        <p:txBody>
          <a:bodyPr wrap="square">
            <a:spAutoFit/>
          </a:bodyPr>
          <a:lstStyle/>
          <a:p>
            <a:pPr>
              <a:lnSpc>
                <a:spcPct val="107000"/>
              </a:lnSpc>
              <a:spcAft>
                <a:spcPts val="800"/>
              </a:spcAft>
            </a:pPr>
            <a:endPar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B5114831-AC49-98BB-FC82-B68D08A9E8CD}"/>
              </a:ext>
            </a:extLst>
          </p:cNvPr>
          <p:cNvSpPr txBox="1"/>
          <p:nvPr/>
        </p:nvSpPr>
        <p:spPr>
          <a:xfrm>
            <a:off x="5365047" y="4210838"/>
            <a:ext cx="4354638" cy="1860381"/>
          </a:xfrm>
          <a:prstGeom prst="rect">
            <a:avLst/>
          </a:prstGeom>
          <a:noFill/>
        </p:spPr>
        <p:txBody>
          <a:bodyPr wrap="square" rtlCol="0">
            <a:spAutoFit/>
          </a:bodyPr>
          <a:lstStyle/>
          <a:p>
            <a:pPr>
              <a:lnSpc>
                <a:spcPct val="107000"/>
              </a:lnSpc>
              <a:spcAft>
                <a:spcPts val="800"/>
              </a:spcAft>
            </a:pP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Wanneer Kandinsky blij was, of verdrietig, zag je dat ook terug in zijn schilderijen. Kijk maar naar deze voorbeelden. Bij welk schilderij denk je dat Kandinsky vrolijk was? En bij welke verdrietig?</a:t>
            </a:r>
          </a:p>
        </p:txBody>
      </p:sp>
      <p:pic>
        <p:nvPicPr>
          <p:cNvPr id="12" name="Afbeelding 11">
            <a:extLst>
              <a:ext uri="{FF2B5EF4-FFF2-40B4-BE49-F238E27FC236}">
                <a16:creationId xmlns:a16="http://schemas.microsoft.com/office/drawing/2014/main" id="{B2D7819D-D0D9-1AD4-3997-9776D34E6B25}"/>
              </a:ext>
            </a:extLst>
          </p:cNvPr>
          <p:cNvPicPr>
            <a:picLocks noChangeAspect="1"/>
          </p:cNvPicPr>
          <p:nvPr/>
        </p:nvPicPr>
        <p:blipFill>
          <a:blip r:embed="rId3"/>
          <a:stretch>
            <a:fillRect/>
          </a:stretch>
        </p:blipFill>
        <p:spPr>
          <a:xfrm>
            <a:off x="5457498" y="247820"/>
            <a:ext cx="4262187" cy="3547607"/>
          </a:xfrm>
          <a:prstGeom prst="rect">
            <a:avLst/>
          </a:prstGeom>
        </p:spPr>
      </p:pic>
      <p:pic>
        <p:nvPicPr>
          <p:cNvPr id="14" name="Afbeelding 13">
            <a:extLst>
              <a:ext uri="{FF2B5EF4-FFF2-40B4-BE49-F238E27FC236}">
                <a16:creationId xmlns:a16="http://schemas.microsoft.com/office/drawing/2014/main" id="{CB04AE35-F45B-D7F9-02CF-6C8EBCCFFF90}"/>
              </a:ext>
            </a:extLst>
          </p:cNvPr>
          <p:cNvPicPr>
            <a:picLocks noChangeAspect="1"/>
          </p:cNvPicPr>
          <p:nvPr/>
        </p:nvPicPr>
        <p:blipFill>
          <a:blip r:embed="rId4"/>
          <a:stretch>
            <a:fillRect/>
          </a:stretch>
        </p:blipFill>
        <p:spPr>
          <a:xfrm>
            <a:off x="1051247" y="2021623"/>
            <a:ext cx="3449301" cy="4447985"/>
          </a:xfrm>
          <a:prstGeom prst="rect">
            <a:avLst/>
          </a:prstGeom>
        </p:spPr>
      </p:pic>
    </p:spTree>
    <p:extLst>
      <p:ext uri="{BB962C8B-B14F-4D97-AF65-F5344CB8AC3E}">
        <p14:creationId xmlns:p14="http://schemas.microsoft.com/office/powerpoint/2010/main" val="57030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C8FB65-7E9A-E064-E891-5C114FAB8335}"/>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4628B17-C74A-1CD4-7ED8-700E5C046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D74DD942-7C15-6783-A840-8E65EEE5E52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DE5322D6-313C-B5B2-1883-A28D88907350}"/>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8" name="Melodic Rock Guitar Solo">
            <a:hlinkClick r:id="" action="ppaction://media"/>
            <a:extLst>
              <a:ext uri="{FF2B5EF4-FFF2-40B4-BE49-F238E27FC236}">
                <a16:creationId xmlns:a16="http://schemas.microsoft.com/office/drawing/2014/main" id="{36672853-1B45-E4F2-641F-C92E2AA10BA3}"/>
              </a:ext>
            </a:extLst>
          </p:cNvPr>
          <p:cNvPicPr>
            <a:picLocks noChangeAspect="1"/>
          </p:cNvPicPr>
          <p:nvPr>
            <a:audioFile r:link="rId1"/>
            <p:extLst>
              <p:ext uri="{DAA4B4D4-6D71-4841-9C94-3DE7FCFB9230}">
                <p14:media xmlns:p14="http://schemas.microsoft.com/office/powerpoint/2010/main" r:embed="rId2">
                  <p14:trim st="27014" end="34754.2916"/>
                </p14:media>
              </p:ext>
            </p:extLst>
          </p:nvPr>
        </p:nvPicPr>
        <p:blipFill>
          <a:blip r:embed="rId7"/>
          <a:stretch>
            <a:fillRect/>
          </a:stretch>
        </p:blipFill>
        <p:spPr>
          <a:xfrm>
            <a:off x="8033629" y="4765517"/>
            <a:ext cx="487363" cy="487363"/>
          </a:xfrm>
          <a:prstGeom prst="rect">
            <a:avLst/>
          </a:prstGeom>
        </p:spPr>
      </p:pic>
      <p:pic>
        <p:nvPicPr>
          <p:cNvPr id="9" name="Insane Latin Jazz Trumpet Solo by Yuliesky Gonzalez on Sofrito (With the Mambisimo Big Band)">
            <a:hlinkClick r:id="" action="ppaction://media"/>
            <a:extLst>
              <a:ext uri="{FF2B5EF4-FFF2-40B4-BE49-F238E27FC236}">
                <a16:creationId xmlns:a16="http://schemas.microsoft.com/office/drawing/2014/main" id="{624A1DC0-B1E5-31CB-79D8-36E45A6EF0A6}"/>
              </a:ext>
            </a:extLst>
          </p:cNvPr>
          <p:cNvPicPr>
            <a:picLocks noChangeAspect="1"/>
          </p:cNvPicPr>
          <p:nvPr>
            <a:audioFile r:link="rId1"/>
            <p:extLst>
              <p:ext uri="{DAA4B4D4-6D71-4841-9C94-3DE7FCFB9230}">
                <p14:media xmlns:p14="http://schemas.microsoft.com/office/powerpoint/2010/main" r:embed="rId3">
                  <p14:trim st="8228" end="62649.375"/>
                </p14:media>
              </p:ext>
            </p:extLst>
          </p:nvPr>
        </p:nvPicPr>
        <p:blipFill>
          <a:blip r:embed="rId7"/>
          <a:stretch>
            <a:fillRect/>
          </a:stretch>
        </p:blipFill>
        <p:spPr>
          <a:xfrm>
            <a:off x="8033629" y="1546104"/>
            <a:ext cx="487363" cy="487363"/>
          </a:xfrm>
          <a:prstGeom prst="rect">
            <a:avLst/>
          </a:prstGeom>
          <a:solidFill>
            <a:schemeClr val="bg1"/>
          </a:solidFill>
        </p:spPr>
      </p:pic>
      <p:pic>
        <p:nvPicPr>
          <p:cNvPr id="10" name="Satie - Gymnopédie No. 1">
            <a:hlinkClick r:id="" action="ppaction://media"/>
            <a:extLst>
              <a:ext uri="{FF2B5EF4-FFF2-40B4-BE49-F238E27FC236}">
                <a16:creationId xmlns:a16="http://schemas.microsoft.com/office/drawing/2014/main" id="{D4BE110B-F458-93EB-6A2A-7E8B8389DC43}"/>
              </a:ext>
            </a:extLst>
          </p:cNvPr>
          <p:cNvPicPr>
            <a:picLocks noChangeAspect="1"/>
          </p:cNvPicPr>
          <p:nvPr>
            <a:audioFile r:link="rId1"/>
            <p:extLst>
              <p:ext uri="{DAA4B4D4-6D71-4841-9C94-3DE7FCFB9230}">
                <p14:media xmlns:p14="http://schemas.microsoft.com/office/powerpoint/2010/main" r:embed="rId4">
                  <p14:trim st="39636" end="189310.1666"/>
                </p14:media>
              </p:ext>
            </p:extLst>
          </p:nvPr>
        </p:nvPicPr>
        <p:blipFill>
          <a:blip r:embed="rId7"/>
          <a:stretch>
            <a:fillRect/>
          </a:stretch>
        </p:blipFill>
        <p:spPr>
          <a:xfrm>
            <a:off x="8034655" y="3105308"/>
            <a:ext cx="487363" cy="487363"/>
          </a:xfrm>
          <a:prstGeom prst="rect">
            <a:avLst/>
          </a:prstGeom>
        </p:spPr>
      </p:pic>
      <p:sp>
        <p:nvSpPr>
          <p:cNvPr id="11" name="Rechthoek 10">
            <a:extLst>
              <a:ext uri="{FF2B5EF4-FFF2-40B4-BE49-F238E27FC236}">
                <a16:creationId xmlns:a16="http://schemas.microsoft.com/office/drawing/2014/main" id="{59D259E0-70F1-F2DC-E402-1B9CC0903FC5}"/>
              </a:ext>
            </a:extLst>
          </p:cNvPr>
          <p:cNvSpPr/>
          <p:nvPr/>
        </p:nvSpPr>
        <p:spPr>
          <a:xfrm>
            <a:off x="0" y="0"/>
            <a:ext cx="4157346" cy="6858000"/>
          </a:xfrm>
          <a:prstGeom prst="rect">
            <a:avLst/>
          </a:prstGeom>
          <a:solidFill>
            <a:srgbClr val="D4D186"/>
          </a:solidFill>
          <a:ln>
            <a:solidFill>
              <a:srgbClr val="D4D1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E949B0B1-E35B-57A3-C0CC-CA8FB6CA0511}"/>
              </a:ext>
            </a:extLst>
          </p:cNvPr>
          <p:cNvSpPr txBox="1"/>
          <p:nvPr/>
        </p:nvSpPr>
        <p:spPr>
          <a:xfrm>
            <a:off x="552768" y="2551837"/>
            <a:ext cx="3051810" cy="1754326"/>
          </a:xfrm>
          <a:prstGeom prst="rect">
            <a:avLst/>
          </a:prstGeom>
          <a:noFill/>
        </p:spPr>
        <p:txBody>
          <a:bodyPr wrap="square" rtlCol="0">
            <a:spAutoFit/>
          </a:bodyPr>
          <a:lstStyle/>
          <a:p>
            <a:r>
              <a:rPr lang="nl-NL" b="1" dirty="0">
                <a:solidFill>
                  <a:schemeClr val="bg1"/>
                </a:solidFill>
              </a:rPr>
              <a:t>Ook hoorde Kandinsky kleuren bij geluiden. </a:t>
            </a:r>
          </a:p>
          <a:p>
            <a:endParaRPr lang="nl-NL" b="1" dirty="0">
              <a:solidFill>
                <a:schemeClr val="bg1"/>
              </a:solidFill>
            </a:endParaRPr>
          </a:p>
          <a:p>
            <a:r>
              <a:rPr lang="nl-NL" b="1" dirty="0">
                <a:solidFill>
                  <a:schemeClr val="bg1"/>
                </a:solidFill>
              </a:rPr>
              <a:t>Heb jij dat ook? Probeer maar! Welke kleur hoor jij bijvoorbeeld bij….</a:t>
            </a:r>
            <a:r>
              <a:rPr lang="nl-NL" dirty="0"/>
              <a:t> </a:t>
            </a:r>
          </a:p>
        </p:txBody>
      </p:sp>
      <p:sp>
        <p:nvSpPr>
          <p:cNvPr id="13" name="Tekstvak 12">
            <a:extLst>
              <a:ext uri="{FF2B5EF4-FFF2-40B4-BE49-F238E27FC236}">
                <a16:creationId xmlns:a16="http://schemas.microsoft.com/office/drawing/2014/main" id="{820BD933-3C04-5832-0FC9-DC935A63B2D1}"/>
              </a:ext>
            </a:extLst>
          </p:cNvPr>
          <p:cNvSpPr txBox="1"/>
          <p:nvPr/>
        </p:nvSpPr>
        <p:spPr>
          <a:xfrm>
            <a:off x="4902010" y="1605120"/>
            <a:ext cx="2553141" cy="369332"/>
          </a:xfrm>
          <a:prstGeom prst="rect">
            <a:avLst/>
          </a:prstGeom>
          <a:noFill/>
        </p:spPr>
        <p:txBody>
          <a:bodyPr wrap="square" rtlCol="0">
            <a:spAutoFit/>
          </a:bodyPr>
          <a:lstStyle/>
          <a:p>
            <a:r>
              <a:rPr lang="nl-NL" b="1" dirty="0">
                <a:solidFill>
                  <a:srgbClr val="7F8010"/>
                </a:solidFill>
              </a:rPr>
              <a:t>Een vrolijke trompet?</a:t>
            </a:r>
          </a:p>
        </p:txBody>
      </p:sp>
      <p:sp>
        <p:nvSpPr>
          <p:cNvPr id="14" name="Tekstvak 13">
            <a:extLst>
              <a:ext uri="{FF2B5EF4-FFF2-40B4-BE49-F238E27FC236}">
                <a16:creationId xmlns:a16="http://schemas.microsoft.com/office/drawing/2014/main" id="{C0C03B6D-AADE-E7ED-47E1-B1A55B1298DF}"/>
              </a:ext>
            </a:extLst>
          </p:cNvPr>
          <p:cNvSpPr txBox="1"/>
          <p:nvPr/>
        </p:nvSpPr>
        <p:spPr>
          <a:xfrm>
            <a:off x="4979890" y="3105308"/>
            <a:ext cx="2553141" cy="369332"/>
          </a:xfrm>
          <a:prstGeom prst="rect">
            <a:avLst/>
          </a:prstGeom>
          <a:noFill/>
        </p:spPr>
        <p:txBody>
          <a:bodyPr wrap="square" rtlCol="0">
            <a:spAutoFit/>
          </a:bodyPr>
          <a:lstStyle/>
          <a:p>
            <a:r>
              <a:rPr lang="nl-NL" b="1" dirty="0">
                <a:solidFill>
                  <a:srgbClr val="7F8010"/>
                </a:solidFill>
              </a:rPr>
              <a:t>Een rustige piano?</a:t>
            </a:r>
          </a:p>
        </p:txBody>
      </p:sp>
      <p:sp>
        <p:nvSpPr>
          <p:cNvPr id="15" name="Tekstvak 14">
            <a:extLst>
              <a:ext uri="{FF2B5EF4-FFF2-40B4-BE49-F238E27FC236}">
                <a16:creationId xmlns:a16="http://schemas.microsoft.com/office/drawing/2014/main" id="{023FF476-4B49-B3AD-10B6-39ACB5906A88}"/>
              </a:ext>
            </a:extLst>
          </p:cNvPr>
          <p:cNvSpPr txBox="1"/>
          <p:nvPr/>
        </p:nvSpPr>
        <p:spPr>
          <a:xfrm>
            <a:off x="4979890" y="4606549"/>
            <a:ext cx="2553141" cy="646331"/>
          </a:xfrm>
          <a:prstGeom prst="rect">
            <a:avLst/>
          </a:prstGeom>
          <a:noFill/>
        </p:spPr>
        <p:txBody>
          <a:bodyPr wrap="square" rtlCol="0">
            <a:spAutoFit/>
          </a:bodyPr>
          <a:lstStyle/>
          <a:p>
            <a:r>
              <a:rPr lang="nl-NL" b="1" dirty="0">
                <a:solidFill>
                  <a:srgbClr val="7F8010"/>
                </a:solidFill>
              </a:rPr>
              <a:t>Of een stoere elektrische gitaar?</a:t>
            </a:r>
          </a:p>
        </p:txBody>
      </p:sp>
      <p:pic>
        <p:nvPicPr>
          <p:cNvPr id="11266" name="Picture 2" descr="waterverf trompet muziek- instrument 23298411 PNG">
            <a:extLst>
              <a:ext uri="{FF2B5EF4-FFF2-40B4-BE49-F238E27FC236}">
                <a16:creationId xmlns:a16="http://schemas.microsoft.com/office/drawing/2014/main" id="{CEBD5B3D-C565-0559-014A-272EEBB72F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3167" y="1049578"/>
            <a:ext cx="1307977" cy="104290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alistic black grand piano, musical instrument. 3d rendering. PNG icon on  transparent background. 13442267 PNG">
            <a:extLst>
              <a:ext uri="{FF2B5EF4-FFF2-40B4-BE49-F238E27FC236}">
                <a16:creationId xmlns:a16="http://schemas.microsoft.com/office/drawing/2014/main" id="{7D8CB616-EDB7-82BB-7F53-650DC9C8E9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4403" y="2551837"/>
            <a:ext cx="1586926" cy="13719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lectric guitar 1207359 PNG">
            <a:extLst>
              <a:ext uri="{FF2B5EF4-FFF2-40B4-BE49-F238E27FC236}">
                <a16:creationId xmlns:a16="http://schemas.microsoft.com/office/drawing/2014/main" id="{C36A1827-3E96-D608-3563-9A7F6C3455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0000" y="4026652"/>
            <a:ext cx="1474310" cy="1477731"/>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5189FDC3-0EC2-BC27-4F35-1CAC28F66AA0}"/>
              </a:ext>
            </a:extLst>
          </p:cNvPr>
          <p:cNvSpPr txBox="1"/>
          <p:nvPr/>
        </p:nvSpPr>
        <p:spPr>
          <a:xfrm rot="20949675">
            <a:off x="9429573" y="208037"/>
            <a:ext cx="1342426" cy="646331"/>
          </a:xfrm>
          <a:prstGeom prst="rect">
            <a:avLst/>
          </a:prstGeom>
          <a:noFill/>
        </p:spPr>
        <p:txBody>
          <a:bodyPr wrap="square" rtlCol="0">
            <a:spAutoFit/>
          </a:bodyPr>
          <a:lstStyle/>
          <a:p>
            <a:r>
              <a:rPr lang="nl-NL" b="1" i="1" dirty="0">
                <a:solidFill>
                  <a:srgbClr val="2A4F81"/>
                </a:solidFill>
              </a:rPr>
              <a:t>Klik om te luisteren!</a:t>
            </a:r>
          </a:p>
        </p:txBody>
      </p:sp>
      <p:sp>
        <p:nvSpPr>
          <p:cNvPr id="17" name="Boog 16">
            <a:extLst>
              <a:ext uri="{FF2B5EF4-FFF2-40B4-BE49-F238E27FC236}">
                <a16:creationId xmlns:a16="http://schemas.microsoft.com/office/drawing/2014/main" id="{E0FAE485-46D2-C15D-5434-609A2569503B}"/>
              </a:ext>
            </a:extLst>
          </p:cNvPr>
          <p:cNvSpPr/>
          <p:nvPr/>
        </p:nvSpPr>
        <p:spPr>
          <a:xfrm rot="1085699" flipH="1">
            <a:off x="8199634" y="515594"/>
            <a:ext cx="1843010" cy="2250796"/>
          </a:xfrm>
          <a:prstGeom prst="arc">
            <a:avLst>
              <a:gd name="adj1" fmla="val 16349900"/>
              <a:gd name="adj2" fmla="val 0"/>
            </a:avLst>
          </a:prstGeom>
          <a:ln w="38100">
            <a:solidFill>
              <a:srgbClr val="2A4F8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572808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795"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99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D186"/>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CC0E663-EB24-50CA-F65E-35FA325EEA20}"/>
              </a:ext>
            </a:extLst>
          </p:cNvPr>
          <p:cNvSpPr/>
          <p:nvPr/>
        </p:nvSpPr>
        <p:spPr>
          <a:xfrm>
            <a:off x="10884023" y="0"/>
            <a:ext cx="1307977" cy="6858000"/>
          </a:xfrm>
          <a:prstGeom prst="rect">
            <a:avLst/>
          </a:prstGeom>
          <a:solidFill>
            <a:srgbClr val="2A4F81"/>
          </a:solidFill>
          <a:ln w="3175">
            <a:solidFill>
              <a:srgbClr val="2A4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7293082-F4E0-DB13-86E3-DDCBC52F9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34034E01-0104-ED32-2B99-E2E4714CE15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BFCA2C37-4D62-81DE-3347-90261C9121A3}"/>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1025" name="Picture 1">
            <a:extLst>
              <a:ext uri="{FF2B5EF4-FFF2-40B4-BE49-F238E27FC236}">
                <a16:creationId xmlns:a16="http://schemas.microsoft.com/office/drawing/2014/main" id="{2313FDC8-63D3-C263-EF2C-F265F88F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63" y="2068948"/>
            <a:ext cx="1850258" cy="1534662"/>
          </a:xfrm>
          <a:prstGeom prst="rect">
            <a:avLst/>
          </a:prstGeom>
          <a:ln w="88900" cap="sq" cmpd="thickThin">
            <a:solidFill>
              <a:srgbClr val="724853"/>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00F7102-1982-FE10-1ACF-38A43276F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590" y="1787491"/>
            <a:ext cx="2109210" cy="1792468"/>
          </a:xfrm>
          <a:prstGeom prst="rect">
            <a:avLst/>
          </a:prstGeom>
          <a:ln w="38100" cap="sq">
            <a:solidFill>
              <a:srgbClr val="72485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6ECEF2-78FB-7CBE-C7C5-1EA31D1C3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833" y="1475952"/>
            <a:ext cx="1577535" cy="1577535"/>
          </a:xfrm>
          <a:prstGeom prst="rect">
            <a:avLst/>
          </a:prstGeom>
          <a:ln w="88900" cap="sq" cmpd="thickThin">
            <a:solidFill>
              <a:schemeClr val="tx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674231F-5A81-B08C-17F8-7D5D43FD4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478" y="2538766"/>
            <a:ext cx="1957442" cy="2082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A05ACD5-7C4C-9EE8-B9EF-B786DB728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0661" y="2264719"/>
            <a:ext cx="1636006" cy="2146158"/>
          </a:xfrm>
          <a:prstGeom prst="rect">
            <a:avLst/>
          </a:prstGeom>
          <a:ln w="88900" cap="sq" cmpd="thickThin">
            <a:solidFill>
              <a:srgbClr val="724853"/>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9AED4A08-E8A0-6A6E-5590-1C8E35C6B896}"/>
              </a:ext>
            </a:extLst>
          </p:cNvPr>
          <p:cNvSpPr txBox="1"/>
          <p:nvPr/>
        </p:nvSpPr>
        <p:spPr>
          <a:xfrm>
            <a:off x="558450" y="4694834"/>
            <a:ext cx="3561918" cy="1477328"/>
          </a:xfrm>
          <a:prstGeom prst="rect">
            <a:avLst/>
          </a:prstGeom>
          <a:noFill/>
        </p:spPr>
        <p:txBody>
          <a:bodyPr wrap="square" rtlCol="0">
            <a:spAutoFit/>
          </a:bodyPr>
          <a:lstStyle/>
          <a:p>
            <a:r>
              <a:rPr lang="nl-NL" b="1" dirty="0">
                <a:solidFill>
                  <a:schemeClr val="bg1"/>
                </a:solidFill>
              </a:rPr>
              <a:t>In H’ART Museum komen jullie binnenkort zelf naar de schilderijen van Kandinsky kijken. Maar eerst is het tijd voor de quiz!</a:t>
            </a:r>
          </a:p>
        </p:txBody>
      </p:sp>
    </p:spTree>
    <p:extLst>
      <p:ext uri="{BB962C8B-B14F-4D97-AF65-F5344CB8AC3E}">
        <p14:creationId xmlns:p14="http://schemas.microsoft.com/office/powerpoint/2010/main" val="390586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67C86E-597A-EB77-17DC-B232617B459F}"/>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Afbeelding 28" descr="Afbeelding met tekenfilm, schermopname, grafische vormgeving, kunst&#10;&#10;Automatisch gegenereerde beschrijving">
            <a:extLst>
              <a:ext uri="{FF2B5EF4-FFF2-40B4-BE49-F238E27FC236}">
                <a16:creationId xmlns:a16="http://schemas.microsoft.com/office/drawing/2014/main" id="{D3F4EB4C-24C4-E8C0-7111-56ABACD4B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58" y="1402766"/>
            <a:ext cx="5109736" cy="5455234"/>
          </a:xfrm>
          <a:prstGeom prst="rect">
            <a:avLst/>
          </a:prstGeom>
        </p:spPr>
      </p:pic>
      <p:sp>
        <p:nvSpPr>
          <p:cNvPr id="30" name="Ovaal 29">
            <a:extLst>
              <a:ext uri="{FF2B5EF4-FFF2-40B4-BE49-F238E27FC236}">
                <a16:creationId xmlns:a16="http://schemas.microsoft.com/office/drawing/2014/main" id="{26C790A6-7B25-326B-AEFA-61A4B6A5C3F6}"/>
              </a:ext>
            </a:extLst>
          </p:cNvPr>
          <p:cNvSpPr/>
          <p:nvPr/>
        </p:nvSpPr>
        <p:spPr>
          <a:xfrm>
            <a:off x="788901" y="2391136"/>
            <a:ext cx="1403604" cy="14287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tekst, Lettertype, Graphics, grafische vormgeving&#10;&#10;Automatisch gegenereerde beschrijving">
            <a:extLst>
              <a:ext uri="{FF2B5EF4-FFF2-40B4-BE49-F238E27FC236}">
                <a16:creationId xmlns:a16="http://schemas.microsoft.com/office/drawing/2014/main" id="{0474967E-AD34-6A67-1AAE-57BA2EB62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 name="Tekstvak 1">
            <a:extLst>
              <a:ext uri="{FF2B5EF4-FFF2-40B4-BE49-F238E27FC236}">
                <a16:creationId xmlns:a16="http://schemas.microsoft.com/office/drawing/2014/main" id="{C3DACBAD-D79B-1548-0A2E-06ED25B5F6D9}"/>
              </a:ext>
            </a:extLst>
          </p:cNvPr>
          <p:cNvSpPr txBox="1"/>
          <p:nvPr/>
        </p:nvSpPr>
        <p:spPr>
          <a:xfrm>
            <a:off x="305901" y="513285"/>
            <a:ext cx="5073837" cy="830997"/>
          </a:xfrm>
          <a:prstGeom prst="rect">
            <a:avLst/>
          </a:prstGeom>
          <a:noFill/>
        </p:spPr>
        <p:txBody>
          <a:bodyPr wrap="square" rtlCol="0">
            <a:spAutoFit/>
          </a:bodyPr>
          <a:lstStyle/>
          <a:p>
            <a:r>
              <a:rPr lang="nl-NL" sz="4800" b="1" dirty="0">
                <a:solidFill>
                  <a:srgbClr val="D4D186"/>
                </a:solidFill>
              </a:rPr>
              <a:t>DE WERELD VAN</a:t>
            </a:r>
          </a:p>
        </p:txBody>
      </p:sp>
      <p:sp>
        <p:nvSpPr>
          <p:cNvPr id="15" name="Tekstvak 14">
            <a:extLst>
              <a:ext uri="{FF2B5EF4-FFF2-40B4-BE49-F238E27FC236}">
                <a16:creationId xmlns:a16="http://schemas.microsoft.com/office/drawing/2014/main" id="{84060771-A0E1-60B5-660A-2900D2B89B63}"/>
              </a:ext>
            </a:extLst>
          </p:cNvPr>
          <p:cNvSpPr txBox="1"/>
          <p:nvPr/>
        </p:nvSpPr>
        <p:spPr>
          <a:xfrm rot="1129320">
            <a:off x="5448411" y="886994"/>
            <a:ext cx="5366941" cy="1200329"/>
          </a:xfrm>
          <a:prstGeom prst="rect">
            <a:avLst/>
          </a:prstGeom>
          <a:noFill/>
        </p:spPr>
        <p:txBody>
          <a:bodyPr wrap="square" rtlCol="0">
            <a:spAutoFit/>
          </a:bodyPr>
          <a:lstStyle/>
          <a:p>
            <a:r>
              <a:rPr lang="nl-NL" sz="7200" b="1" dirty="0">
                <a:solidFill>
                  <a:srgbClr val="24524A"/>
                </a:solidFill>
              </a:rPr>
              <a:t>KANDINSKY</a:t>
            </a:r>
          </a:p>
        </p:txBody>
      </p:sp>
      <p:sp>
        <p:nvSpPr>
          <p:cNvPr id="3" name="Tekstvak 2">
            <a:extLst>
              <a:ext uri="{FF2B5EF4-FFF2-40B4-BE49-F238E27FC236}">
                <a16:creationId xmlns:a16="http://schemas.microsoft.com/office/drawing/2014/main" id="{A432AEB8-FB3C-E876-16BC-E474A0DFCE20}"/>
              </a:ext>
            </a:extLst>
          </p:cNvPr>
          <p:cNvSpPr txBox="1"/>
          <p:nvPr/>
        </p:nvSpPr>
        <p:spPr>
          <a:xfrm>
            <a:off x="6781592" y="2639426"/>
            <a:ext cx="3755255" cy="1862048"/>
          </a:xfrm>
          <a:prstGeom prst="rect">
            <a:avLst/>
          </a:prstGeom>
          <a:noFill/>
        </p:spPr>
        <p:txBody>
          <a:bodyPr wrap="square" rtlCol="0">
            <a:spAutoFit/>
          </a:bodyPr>
          <a:lstStyle/>
          <a:p>
            <a:r>
              <a:rPr lang="nl-NL" sz="11500" b="1" dirty="0">
                <a:solidFill>
                  <a:srgbClr val="FACCC4"/>
                </a:solidFill>
              </a:rPr>
              <a:t>QUIZ</a:t>
            </a:r>
          </a:p>
        </p:txBody>
      </p:sp>
      <p:sp>
        <p:nvSpPr>
          <p:cNvPr id="4" name="Tekstvak 3">
            <a:extLst>
              <a:ext uri="{FF2B5EF4-FFF2-40B4-BE49-F238E27FC236}">
                <a16:creationId xmlns:a16="http://schemas.microsoft.com/office/drawing/2014/main" id="{A4A7F423-2CFA-E831-F5DF-10DE5D14F16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5" name="Tekstvak 4">
            <a:extLst>
              <a:ext uri="{FF2B5EF4-FFF2-40B4-BE49-F238E27FC236}">
                <a16:creationId xmlns:a16="http://schemas.microsoft.com/office/drawing/2014/main" id="{163D9AC3-823A-2361-1C3F-003BBF3C133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1356783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1</a:t>
            </a:r>
          </a:p>
        </p:txBody>
      </p:sp>
      <p:sp>
        <p:nvSpPr>
          <p:cNvPr id="10" name="Rechthoek 9">
            <a:extLst>
              <a:ext uri="{FF2B5EF4-FFF2-40B4-BE49-F238E27FC236}">
                <a16:creationId xmlns:a16="http://schemas.microsoft.com/office/drawing/2014/main" id="{921DBA18-96D8-7F97-1640-0E131A26DCD7}"/>
              </a:ext>
            </a:extLst>
          </p:cNvPr>
          <p:cNvSpPr/>
          <p:nvPr/>
        </p:nvSpPr>
        <p:spPr>
          <a:xfrm>
            <a:off x="1664420"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1793289" y="4719506"/>
            <a:ext cx="1313610" cy="369332"/>
          </a:xfrm>
          <a:prstGeom prst="rect">
            <a:avLst/>
          </a:prstGeom>
          <a:noFill/>
        </p:spPr>
        <p:txBody>
          <a:bodyPr wrap="square" rtlCol="0">
            <a:spAutoFit/>
          </a:bodyPr>
          <a:lstStyle/>
          <a:p>
            <a:pPr algn="ctr"/>
            <a:r>
              <a:rPr lang="nl-NL" b="1" dirty="0">
                <a:solidFill>
                  <a:schemeClr val="bg1"/>
                </a:solidFill>
              </a:rPr>
              <a:t>1866</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831742" y="4752596"/>
            <a:ext cx="1313610" cy="369332"/>
          </a:xfrm>
          <a:prstGeom prst="rect">
            <a:avLst/>
          </a:prstGeom>
          <a:noFill/>
        </p:spPr>
        <p:txBody>
          <a:bodyPr wrap="square" rtlCol="0">
            <a:spAutoFit/>
          </a:bodyPr>
          <a:lstStyle/>
          <a:p>
            <a:pPr algn="ctr"/>
            <a:r>
              <a:rPr lang="nl-NL" b="1" dirty="0">
                <a:solidFill>
                  <a:schemeClr val="bg1"/>
                </a:solidFill>
              </a:rPr>
              <a:t>1970</a:t>
            </a:r>
          </a:p>
        </p:txBody>
      </p:sp>
      <p:sp>
        <p:nvSpPr>
          <p:cNvPr id="14" name="Rechthoek 13">
            <a:extLst>
              <a:ext uri="{FF2B5EF4-FFF2-40B4-BE49-F238E27FC236}">
                <a16:creationId xmlns:a16="http://schemas.microsoft.com/office/drawing/2014/main" id="{384AFB2B-F0AF-60B7-55A9-ECE33CC02DD0}"/>
              </a:ext>
            </a:extLst>
          </p:cNvPr>
          <p:cNvSpPr/>
          <p:nvPr/>
        </p:nvSpPr>
        <p:spPr>
          <a:xfrm>
            <a:off x="7793448"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7922317" y="4719506"/>
            <a:ext cx="1313610" cy="369332"/>
          </a:xfrm>
          <a:prstGeom prst="rect">
            <a:avLst/>
          </a:prstGeom>
          <a:noFill/>
        </p:spPr>
        <p:txBody>
          <a:bodyPr wrap="square" rtlCol="0">
            <a:spAutoFit/>
          </a:bodyPr>
          <a:lstStyle/>
          <a:p>
            <a:pPr algn="ctr"/>
            <a:r>
              <a:rPr lang="nl-NL" b="1" dirty="0">
                <a:solidFill>
                  <a:schemeClr val="bg1"/>
                </a:solidFill>
              </a:rPr>
              <a:t>2005</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In welk jaar werd Kandinsky geboren?</a:t>
            </a:r>
          </a:p>
        </p:txBody>
      </p:sp>
    </p:spTree>
    <p:extLst>
      <p:ext uri="{BB962C8B-B14F-4D97-AF65-F5344CB8AC3E}">
        <p14:creationId xmlns:p14="http://schemas.microsoft.com/office/powerpoint/2010/main" val="3522955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1</a:t>
            </a:r>
          </a:p>
        </p:txBody>
      </p:sp>
      <p:sp>
        <p:nvSpPr>
          <p:cNvPr id="10" name="Rechthoek 9">
            <a:extLst>
              <a:ext uri="{FF2B5EF4-FFF2-40B4-BE49-F238E27FC236}">
                <a16:creationId xmlns:a16="http://schemas.microsoft.com/office/drawing/2014/main" id="{921DBA18-96D8-7F97-1640-0E131A26DCD7}"/>
              </a:ext>
            </a:extLst>
          </p:cNvPr>
          <p:cNvSpPr/>
          <p:nvPr/>
        </p:nvSpPr>
        <p:spPr>
          <a:xfrm>
            <a:off x="1664420" y="4686416"/>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1793289" y="4719506"/>
            <a:ext cx="1313610" cy="369332"/>
          </a:xfrm>
          <a:prstGeom prst="rect">
            <a:avLst/>
          </a:prstGeom>
          <a:noFill/>
        </p:spPr>
        <p:txBody>
          <a:bodyPr wrap="square" rtlCol="0">
            <a:spAutoFit/>
          </a:bodyPr>
          <a:lstStyle/>
          <a:p>
            <a:pPr algn="ctr"/>
            <a:r>
              <a:rPr lang="nl-NL" b="1" dirty="0">
                <a:solidFill>
                  <a:schemeClr val="bg1"/>
                </a:solidFill>
              </a:rPr>
              <a:t>1866</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831742" y="4752596"/>
            <a:ext cx="1313610" cy="369332"/>
          </a:xfrm>
          <a:prstGeom prst="rect">
            <a:avLst/>
          </a:prstGeom>
          <a:noFill/>
        </p:spPr>
        <p:txBody>
          <a:bodyPr wrap="square" rtlCol="0">
            <a:spAutoFit/>
          </a:bodyPr>
          <a:lstStyle/>
          <a:p>
            <a:pPr algn="ctr"/>
            <a:r>
              <a:rPr lang="nl-NL" b="1" dirty="0">
                <a:solidFill>
                  <a:schemeClr val="bg1"/>
                </a:solidFill>
              </a:rPr>
              <a:t>1970</a:t>
            </a:r>
          </a:p>
        </p:txBody>
      </p:sp>
      <p:sp>
        <p:nvSpPr>
          <p:cNvPr id="14" name="Rechthoek 13">
            <a:extLst>
              <a:ext uri="{FF2B5EF4-FFF2-40B4-BE49-F238E27FC236}">
                <a16:creationId xmlns:a16="http://schemas.microsoft.com/office/drawing/2014/main" id="{384AFB2B-F0AF-60B7-55A9-ECE33CC02DD0}"/>
              </a:ext>
            </a:extLst>
          </p:cNvPr>
          <p:cNvSpPr/>
          <p:nvPr/>
        </p:nvSpPr>
        <p:spPr>
          <a:xfrm>
            <a:off x="7793448"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7922317" y="4719506"/>
            <a:ext cx="1313610" cy="369332"/>
          </a:xfrm>
          <a:prstGeom prst="rect">
            <a:avLst/>
          </a:prstGeom>
          <a:noFill/>
        </p:spPr>
        <p:txBody>
          <a:bodyPr wrap="square" rtlCol="0">
            <a:spAutoFit/>
          </a:bodyPr>
          <a:lstStyle/>
          <a:p>
            <a:pPr algn="ctr"/>
            <a:r>
              <a:rPr lang="nl-NL" b="1" dirty="0">
                <a:solidFill>
                  <a:schemeClr val="bg1"/>
                </a:solidFill>
              </a:rPr>
              <a:t>2005</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In welk jaar werd Kandinsky geboren?</a:t>
            </a:r>
          </a:p>
        </p:txBody>
      </p:sp>
    </p:spTree>
    <p:extLst>
      <p:ext uri="{BB962C8B-B14F-4D97-AF65-F5344CB8AC3E}">
        <p14:creationId xmlns:p14="http://schemas.microsoft.com/office/powerpoint/2010/main" val="1230161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2</a:t>
            </a:r>
          </a:p>
        </p:txBody>
      </p:sp>
      <p:sp>
        <p:nvSpPr>
          <p:cNvPr id="10" name="Rechthoek 9">
            <a:extLst>
              <a:ext uri="{FF2B5EF4-FFF2-40B4-BE49-F238E27FC236}">
                <a16:creationId xmlns:a16="http://schemas.microsoft.com/office/drawing/2014/main" id="{921DBA18-96D8-7F97-1640-0E131A26DCD7}"/>
              </a:ext>
            </a:extLst>
          </p:cNvPr>
          <p:cNvSpPr/>
          <p:nvPr/>
        </p:nvSpPr>
        <p:spPr>
          <a:xfrm>
            <a:off x="1664420"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1793289" y="4719506"/>
            <a:ext cx="1313610" cy="369332"/>
          </a:xfrm>
          <a:prstGeom prst="rect">
            <a:avLst/>
          </a:prstGeom>
          <a:noFill/>
        </p:spPr>
        <p:txBody>
          <a:bodyPr wrap="square" rtlCol="0">
            <a:spAutoFit/>
          </a:bodyPr>
          <a:lstStyle/>
          <a:p>
            <a:pPr algn="ctr"/>
            <a:r>
              <a:rPr lang="nl-NL" b="1" dirty="0">
                <a:solidFill>
                  <a:schemeClr val="bg1"/>
                </a:solidFill>
              </a:rPr>
              <a:t>Moskou</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831742" y="4752596"/>
            <a:ext cx="1313610" cy="369332"/>
          </a:xfrm>
          <a:prstGeom prst="rect">
            <a:avLst/>
          </a:prstGeom>
          <a:noFill/>
        </p:spPr>
        <p:txBody>
          <a:bodyPr wrap="square" rtlCol="0">
            <a:spAutoFit/>
          </a:bodyPr>
          <a:lstStyle/>
          <a:p>
            <a:pPr algn="ctr"/>
            <a:r>
              <a:rPr lang="nl-NL" b="1" dirty="0">
                <a:solidFill>
                  <a:schemeClr val="bg1"/>
                </a:solidFill>
              </a:rPr>
              <a:t>München</a:t>
            </a:r>
          </a:p>
        </p:txBody>
      </p:sp>
      <p:sp>
        <p:nvSpPr>
          <p:cNvPr id="14" name="Rechthoek 13">
            <a:extLst>
              <a:ext uri="{FF2B5EF4-FFF2-40B4-BE49-F238E27FC236}">
                <a16:creationId xmlns:a16="http://schemas.microsoft.com/office/drawing/2014/main" id="{384AFB2B-F0AF-60B7-55A9-ECE33CC02DD0}"/>
              </a:ext>
            </a:extLst>
          </p:cNvPr>
          <p:cNvSpPr/>
          <p:nvPr/>
        </p:nvSpPr>
        <p:spPr>
          <a:xfrm>
            <a:off x="7793448"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7922317" y="4719506"/>
            <a:ext cx="1313610" cy="369332"/>
          </a:xfrm>
          <a:prstGeom prst="rect">
            <a:avLst/>
          </a:prstGeom>
          <a:noFill/>
        </p:spPr>
        <p:txBody>
          <a:bodyPr wrap="square" rtlCol="0">
            <a:spAutoFit/>
          </a:bodyPr>
          <a:lstStyle/>
          <a:p>
            <a:pPr algn="ctr"/>
            <a:r>
              <a:rPr lang="nl-NL" b="1" dirty="0">
                <a:solidFill>
                  <a:schemeClr val="bg1"/>
                </a:solidFill>
              </a:rPr>
              <a:t>Venetië</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Waar ging Kandinsky heen om kunstschilder te worden?</a:t>
            </a:r>
          </a:p>
        </p:txBody>
      </p:sp>
    </p:spTree>
    <p:extLst>
      <p:ext uri="{BB962C8B-B14F-4D97-AF65-F5344CB8AC3E}">
        <p14:creationId xmlns:p14="http://schemas.microsoft.com/office/powerpoint/2010/main" val="60546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2</a:t>
            </a:r>
          </a:p>
        </p:txBody>
      </p:sp>
      <p:sp>
        <p:nvSpPr>
          <p:cNvPr id="10" name="Rechthoek 9">
            <a:extLst>
              <a:ext uri="{FF2B5EF4-FFF2-40B4-BE49-F238E27FC236}">
                <a16:creationId xmlns:a16="http://schemas.microsoft.com/office/drawing/2014/main" id="{921DBA18-96D8-7F97-1640-0E131A26DCD7}"/>
              </a:ext>
            </a:extLst>
          </p:cNvPr>
          <p:cNvSpPr/>
          <p:nvPr/>
        </p:nvSpPr>
        <p:spPr>
          <a:xfrm>
            <a:off x="1664420"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1793289" y="4719506"/>
            <a:ext cx="1313610" cy="369332"/>
          </a:xfrm>
          <a:prstGeom prst="rect">
            <a:avLst/>
          </a:prstGeom>
          <a:noFill/>
        </p:spPr>
        <p:txBody>
          <a:bodyPr wrap="square" rtlCol="0">
            <a:spAutoFit/>
          </a:bodyPr>
          <a:lstStyle/>
          <a:p>
            <a:pPr algn="ctr"/>
            <a:r>
              <a:rPr lang="nl-NL" b="1" dirty="0">
                <a:solidFill>
                  <a:schemeClr val="bg1"/>
                </a:solidFill>
              </a:rPr>
              <a:t>Moskou</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831742" y="4752596"/>
            <a:ext cx="1313610" cy="369332"/>
          </a:xfrm>
          <a:prstGeom prst="rect">
            <a:avLst/>
          </a:prstGeom>
          <a:noFill/>
        </p:spPr>
        <p:txBody>
          <a:bodyPr wrap="square" rtlCol="0">
            <a:spAutoFit/>
          </a:bodyPr>
          <a:lstStyle/>
          <a:p>
            <a:pPr algn="ctr"/>
            <a:r>
              <a:rPr lang="nl-NL" b="1" dirty="0">
                <a:solidFill>
                  <a:schemeClr val="bg1"/>
                </a:solidFill>
              </a:rPr>
              <a:t>München</a:t>
            </a:r>
          </a:p>
        </p:txBody>
      </p:sp>
      <p:sp>
        <p:nvSpPr>
          <p:cNvPr id="14" name="Rechthoek 13">
            <a:extLst>
              <a:ext uri="{FF2B5EF4-FFF2-40B4-BE49-F238E27FC236}">
                <a16:creationId xmlns:a16="http://schemas.microsoft.com/office/drawing/2014/main" id="{384AFB2B-F0AF-60B7-55A9-ECE33CC02DD0}"/>
              </a:ext>
            </a:extLst>
          </p:cNvPr>
          <p:cNvSpPr/>
          <p:nvPr/>
        </p:nvSpPr>
        <p:spPr>
          <a:xfrm>
            <a:off x="7793448" y="468641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7922317" y="4719506"/>
            <a:ext cx="1313610" cy="369332"/>
          </a:xfrm>
          <a:prstGeom prst="rect">
            <a:avLst/>
          </a:prstGeom>
          <a:noFill/>
        </p:spPr>
        <p:txBody>
          <a:bodyPr wrap="square" rtlCol="0">
            <a:spAutoFit/>
          </a:bodyPr>
          <a:lstStyle/>
          <a:p>
            <a:pPr algn="ctr"/>
            <a:r>
              <a:rPr lang="nl-NL" b="1" dirty="0">
                <a:solidFill>
                  <a:schemeClr val="bg1"/>
                </a:solidFill>
              </a:rPr>
              <a:t>Venetië</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Waar ging Kandinsky heen om kunstschilder te worden?</a:t>
            </a:r>
          </a:p>
        </p:txBody>
      </p:sp>
    </p:spTree>
    <p:extLst>
      <p:ext uri="{BB962C8B-B14F-4D97-AF65-F5344CB8AC3E}">
        <p14:creationId xmlns:p14="http://schemas.microsoft.com/office/powerpoint/2010/main" val="867065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3</a:t>
            </a:r>
          </a:p>
        </p:txBody>
      </p:sp>
      <p:sp>
        <p:nvSpPr>
          <p:cNvPr id="10" name="Rechthoek 9">
            <a:extLst>
              <a:ext uri="{FF2B5EF4-FFF2-40B4-BE49-F238E27FC236}">
                <a16:creationId xmlns:a16="http://schemas.microsoft.com/office/drawing/2014/main" id="{921DBA18-96D8-7F97-1640-0E131A26DCD7}"/>
              </a:ext>
            </a:extLst>
          </p:cNvPr>
          <p:cNvSpPr/>
          <p:nvPr/>
        </p:nvSpPr>
        <p:spPr>
          <a:xfrm>
            <a:off x="7605769" y="4491680"/>
            <a:ext cx="1946706" cy="834274"/>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7657200" y="4585651"/>
            <a:ext cx="1821587" cy="646331"/>
          </a:xfrm>
          <a:prstGeom prst="rect">
            <a:avLst/>
          </a:prstGeom>
          <a:noFill/>
        </p:spPr>
        <p:txBody>
          <a:bodyPr wrap="square" rtlCol="0">
            <a:spAutoFit/>
          </a:bodyPr>
          <a:lstStyle/>
          <a:p>
            <a:pPr algn="ctr"/>
            <a:r>
              <a:rPr lang="nl-NL" b="1" dirty="0">
                <a:solidFill>
                  <a:schemeClr val="bg1"/>
                </a:solidFill>
              </a:rPr>
              <a:t>Op een kunstschool</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767307" y="4753884"/>
            <a:ext cx="1442479" cy="369332"/>
          </a:xfrm>
          <a:prstGeom prst="rect">
            <a:avLst/>
          </a:prstGeom>
          <a:noFill/>
        </p:spPr>
        <p:txBody>
          <a:bodyPr wrap="square" rtlCol="0">
            <a:spAutoFit/>
          </a:bodyPr>
          <a:lstStyle/>
          <a:p>
            <a:pPr algn="ctr"/>
            <a:r>
              <a:rPr lang="nl-NL" b="1" dirty="0">
                <a:solidFill>
                  <a:schemeClr val="bg1"/>
                </a:solidFill>
              </a:rPr>
              <a:t>Op vakantie</a:t>
            </a:r>
          </a:p>
        </p:txBody>
      </p:sp>
      <p:sp>
        <p:nvSpPr>
          <p:cNvPr id="14" name="Rechthoek 13">
            <a:extLst>
              <a:ext uri="{FF2B5EF4-FFF2-40B4-BE49-F238E27FC236}">
                <a16:creationId xmlns:a16="http://schemas.microsoft.com/office/drawing/2014/main" id="{384AFB2B-F0AF-60B7-55A9-ECE33CC02DD0}"/>
              </a:ext>
            </a:extLst>
          </p:cNvPr>
          <p:cNvSpPr/>
          <p:nvPr/>
        </p:nvSpPr>
        <p:spPr>
          <a:xfrm>
            <a:off x="1704722" y="4585651"/>
            <a:ext cx="1571348" cy="67942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1833591" y="4618741"/>
            <a:ext cx="1313610" cy="646331"/>
          </a:xfrm>
          <a:prstGeom prst="rect">
            <a:avLst/>
          </a:prstGeom>
          <a:noFill/>
        </p:spPr>
        <p:txBody>
          <a:bodyPr wrap="square" rtlCol="0">
            <a:spAutoFit/>
          </a:bodyPr>
          <a:lstStyle/>
          <a:p>
            <a:pPr algn="ctr"/>
            <a:r>
              <a:rPr lang="nl-NL" b="1" dirty="0">
                <a:solidFill>
                  <a:schemeClr val="bg1"/>
                </a:solidFill>
              </a:rPr>
              <a:t>Op de camping</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Waar ontmoette Kandinsky Gabrielle </a:t>
            </a:r>
            <a:r>
              <a:rPr lang="nl-NL" sz="2800" b="1" dirty="0" err="1">
                <a:solidFill>
                  <a:srgbClr val="2A4F81"/>
                </a:solidFill>
              </a:rPr>
              <a:t>Münter</a:t>
            </a:r>
            <a:r>
              <a:rPr lang="nl-NL" sz="2800" b="1" dirty="0">
                <a:solidFill>
                  <a:srgbClr val="2A4F81"/>
                </a:solidFill>
              </a:rPr>
              <a:t>?</a:t>
            </a:r>
          </a:p>
        </p:txBody>
      </p:sp>
    </p:spTree>
    <p:extLst>
      <p:ext uri="{BB962C8B-B14F-4D97-AF65-F5344CB8AC3E}">
        <p14:creationId xmlns:p14="http://schemas.microsoft.com/office/powerpoint/2010/main" val="363961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3C64F8C-DB25-D645-9105-524DF807B2E3}"/>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47E1AFB-89B2-F3C3-5C97-1178E365C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60C29D91-E069-5F72-69F1-DF96CDCA341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067A03D2-C6AA-E173-2AAD-960AE8E967DC}"/>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ekstvak 7">
            <a:extLst>
              <a:ext uri="{FF2B5EF4-FFF2-40B4-BE49-F238E27FC236}">
                <a16:creationId xmlns:a16="http://schemas.microsoft.com/office/drawing/2014/main" id="{C9F24235-3604-36F6-8B07-BDFD6294E6AE}"/>
              </a:ext>
            </a:extLst>
          </p:cNvPr>
          <p:cNvSpPr txBox="1"/>
          <p:nvPr/>
        </p:nvSpPr>
        <p:spPr>
          <a:xfrm>
            <a:off x="952886" y="2567032"/>
            <a:ext cx="2969703" cy="1477328"/>
          </a:xfrm>
          <a:prstGeom prst="rect">
            <a:avLst/>
          </a:prstGeom>
          <a:noFill/>
        </p:spPr>
        <p:txBody>
          <a:bodyPr wrap="square" rtlCol="0">
            <a:spAutoFit/>
          </a:bodyPr>
          <a:lstStyle/>
          <a:p>
            <a:r>
              <a:rPr lang="nl-NL" sz="18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rPr>
              <a:t>Vandaag gaan we het hebben over een van de meest bekende moderne kunstschilders ooit. </a:t>
            </a:r>
            <a:r>
              <a:rPr lang="nl-NL" sz="1800" b="1" kern="100" dirty="0" err="1">
                <a:solidFill>
                  <a:srgbClr val="2A4F81"/>
                </a:solidFill>
                <a:effectLst/>
                <a:latin typeface="Aptos" panose="020B0004020202020204" pitchFamily="34" charset="0"/>
                <a:ea typeface="Aptos" panose="020B0004020202020204" pitchFamily="34" charset="0"/>
                <a:cs typeface="Times New Roman" panose="02020603050405020304" pitchFamily="18" charset="0"/>
              </a:rPr>
              <a:t>Wassily</a:t>
            </a:r>
            <a:r>
              <a:rPr lang="nl-NL" sz="18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rPr>
              <a:t> </a:t>
            </a:r>
            <a:r>
              <a:rPr lang="nl-NL" sz="1800" b="1" kern="100" dirty="0">
                <a:solidFill>
                  <a:srgbClr val="2A4F81"/>
                </a:solidFill>
                <a:effectLst/>
                <a:latin typeface="Aptos" panose="020B0004020202020204" pitchFamily="34" charset="0"/>
                <a:ea typeface="Aptos" panose="020B0004020202020204" pitchFamily="34" charset="0"/>
                <a:cs typeface="Times New Roman" panose="02020603050405020304" pitchFamily="18" charset="0"/>
              </a:rPr>
              <a:t>Kandinsky!</a:t>
            </a:r>
          </a:p>
        </p:txBody>
      </p:sp>
      <p:pic>
        <p:nvPicPr>
          <p:cNvPr id="10" name="Afbeelding 9">
            <a:extLst>
              <a:ext uri="{FF2B5EF4-FFF2-40B4-BE49-F238E27FC236}">
                <a16:creationId xmlns:a16="http://schemas.microsoft.com/office/drawing/2014/main" id="{61C9A60D-FCB2-0CE5-6B50-3BADD5EA11B1}"/>
              </a:ext>
            </a:extLst>
          </p:cNvPr>
          <p:cNvPicPr>
            <a:picLocks noChangeAspect="1"/>
          </p:cNvPicPr>
          <p:nvPr/>
        </p:nvPicPr>
        <p:blipFill>
          <a:blip r:embed="rId3"/>
          <a:stretch>
            <a:fillRect/>
          </a:stretch>
        </p:blipFill>
        <p:spPr>
          <a:xfrm>
            <a:off x="5356564" y="1074908"/>
            <a:ext cx="4397698" cy="4708184"/>
          </a:xfrm>
          <a:prstGeom prst="rect">
            <a:avLst/>
          </a:prstGeom>
        </p:spPr>
      </p:pic>
    </p:spTree>
    <p:extLst>
      <p:ext uri="{BB962C8B-B14F-4D97-AF65-F5344CB8AC3E}">
        <p14:creationId xmlns:p14="http://schemas.microsoft.com/office/powerpoint/2010/main" val="131662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3</a:t>
            </a:r>
          </a:p>
        </p:txBody>
      </p:sp>
      <p:sp>
        <p:nvSpPr>
          <p:cNvPr id="10" name="Rechthoek 9">
            <a:extLst>
              <a:ext uri="{FF2B5EF4-FFF2-40B4-BE49-F238E27FC236}">
                <a16:creationId xmlns:a16="http://schemas.microsoft.com/office/drawing/2014/main" id="{921DBA18-96D8-7F97-1640-0E131A26DCD7}"/>
              </a:ext>
            </a:extLst>
          </p:cNvPr>
          <p:cNvSpPr/>
          <p:nvPr/>
        </p:nvSpPr>
        <p:spPr>
          <a:xfrm>
            <a:off x="7605769" y="4491680"/>
            <a:ext cx="1946706" cy="834274"/>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F8D7AA2-335F-787E-B64D-49A02BC14761}"/>
              </a:ext>
            </a:extLst>
          </p:cNvPr>
          <p:cNvSpPr txBox="1"/>
          <p:nvPr/>
        </p:nvSpPr>
        <p:spPr>
          <a:xfrm>
            <a:off x="7657200" y="4585651"/>
            <a:ext cx="1821587" cy="646331"/>
          </a:xfrm>
          <a:prstGeom prst="rect">
            <a:avLst/>
          </a:prstGeom>
          <a:noFill/>
        </p:spPr>
        <p:txBody>
          <a:bodyPr wrap="square" rtlCol="0">
            <a:spAutoFit/>
          </a:bodyPr>
          <a:lstStyle/>
          <a:p>
            <a:pPr algn="ctr"/>
            <a:r>
              <a:rPr lang="nl-NL" b="1" dirty="0">
                <a:solidFill>
                  <a:schemeClr val="bg1"/>
                </a:solidFill>
              </a:rPr>
              <a:t>Op een kunstschool</a:t>
            </a:r>
          </a:p>
        </p:txBody>
      </p:sp>
      <p:sp>
        <p:nvSpPr>
          <p:cNvPr id="12" name="Rechthoek 11">
            <a:extLst>
              <a:ext uri="{FF2B5EF4-FFF2-40B4-BE49-F238E27FC236}">
                <a16:creationId xmlns:a16="http://schemas.microsoft.com/office/drawing/2014/main" id="{296D8941-4F7B-E651-7955-057A1AEC4DD0}"/>
              </a:ext>
            </a:extLst>
          </p:cNvPr>
          <p:cNvSpPr/>
          <p:nvPr/>
        </p:nvSpPr>
        <p:spPr>
          <a:xfrm>
            <a:off x="4702873" y="4719506"/>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2179FFE-BD91-3FF5-798B-9FDDC6204924}"/>
              </a:ext>
            </a:extLst>
          </p:cNvPr>
          <p:cNvSpPr txBox="1"/>
          <p:nvPr/>
        </p:nvSpPr>
        <p:spPr>
          <a:xfrm>
            <a:off x="4767307" y="4753884"/>
            <a:ext cx="1442479" cy="369332"/>
          </a:xfrm>
          <a:prstGeom prst="rect">
            <a:avLst/>
          </a:prstGeom>
          <a:noFill/>
        </p:spPr>
        <p:txBody>
          <a:bodyPr wrap="square" rtlCol="0">
            <a:spAutoFit/>
          </a:bodyPr>
          <a:lstStyle/>
          <a:p>
            <a:pPr algn="ctr"/>
            <a:r>
              <a:rPr lang="nl-NL" b="1" dirty="0">
                <a:solidFill>
                  <a:schemeClr val="bg1"/>
                </a:solidFill>
              </a:rPr>
              <a:t>Op vakantie</a:t>
            </a:r>
          </a:p>
        </p:txBody>
      </p:sp>
      <p:sp>
        <p:nvSpPr>
          <p:cNvPr id="14" name="Rechthoek 13">
            <a:extLst>
              <a:ext uri="{FF2B5EF4-FFF2-40B4-BE49-F238E27FC236}">
                <a16:creationId xmlns:a16="http://schemas.microsoft.com/office/drawing/2014/main" id="{384AFB2B-F0AF-60B7-55A9-ECE33CC02DD0}"/>
              </a:ext>
            </a:extLst>
          </p:cNvPr>
          <p:cNvSpPr/>
          <p:nvPr/>
        </p:nvSpPr>
        <p:spPr>
          <a:xfrm>
            <a:off x="1704722" y="4585651"/>
            <a:ext cx="1571348" cy="67942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FC8FE8F-2F55-2457-5FF4-1837B0AD744F}"/>
              </a:ext>
            </a:extLst>
          </p:cNvPr>
          <p:cNvSpPr txBox="1"/>
          <p:nvPr/>
        </p:nvSpPr>
        <p:spPr>
          <a:xfrm>
            <a:off x="1833591" y="4618741"/>
            <a:ext cx="1313610" cy="646331"/>
          </a:xfrm>
          <a:prstGeom prst="rect">
            <a:avLst/>
          </a:prstGeom>
          <a:noFill/>
        </p:spPr>
        <p:txBody>
          <a:bodyPr wrap="square" rtlCol="0">
            <a:spAutoFit/>
          </a:bodyPr>
          <a:lstStyle/>
          <a:p>
            <a:pPr algn="ctr"/>
            <a:r>
              <a:rPr lang="nl-NL" b="1" dirty="0">
                <a:solidFill>
                  <a:schemeClr val="bg1"/>
                </a:solidFill>
              </a:rPr>
              <a:t>Op de camping</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Waar ontmoette Kandinsky Gabrielle </a:t>
            </a:r>
            <a:r>
              <a:rPr lang="nl-NL" sz="2800" b="1" dirty="0" err="1">
                <a:solidFill>
                  <a:srgbClr val="2A4F81"/>
                </a:solidFill>
              </a:rPr>
              <a:t>Münter</a:t>
            </a:r>
            <a:r>
              <a:rPr lang="nl-NL" sz="2800" b="1" dirty="0">
                <a:solidFill>
                  <a:srgbClr val="2A4F81"/>
                </a:solidFill>
              </a:rPr>
              <a:t>?</a:t>
            </a:r>
          </a:p>
        </p:txBody>
      </p:sp>
    </p:spTree>
    <p:extLst>
      <p:ext uri="{BB962C8B-B14F-4D97-AF65-F5344CB8AC3E}">
        <p14:creationId xmlns:p14="http://schemas.microsoft.com/office/powerpoint/2010/main" val="46276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4</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Welk schilderij heeft Kandinsky gemaakt?</a:t>
            </a:r>
          </a:p>
        </p:txBody>
      </p:sp>
      <p:pic>
        <p:nvPicPr>
          <p:cNvPr id="2" name="Afbeelding 1">
            <a:extLst>
              <a:ext uri="{FF2B5EF4-FFF2-40B4-BE49-F238E27FC236}">
                <a16:creationId xmlns:a16="http://schemas.microsoft.com/office/drawing/2014/main" id="{7732E02B-F0E6-F4B7-6F66-40CDB3874E49}"/>
              </a:ext>
            </a:extLst>
          </p:cNvPr>
          <p:cNvPicPr>
            <a:picLocks noChangeAspect="1"/>
          </p:cNvPicPr>
          <p:nvPr/>
        </p:nvPicPr>
        <p:blipFill>
          <a:blip r:embed="rId3"/>
          <a:stretch>
            <a:fillRect/>
          </a:stretch>
        </p:blipFill>
        <p:spPr>
          <a:xfrm>
            <a:off x="6026811" y="2699585"/>
            <a:ext cx="3595062" cy="2992329"/>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descr="Meisje met de parel">
            <a:extLst>
              <a:ext uri="{FF2B5EF4-FFF2-40B4-BE49-F238E27FC236}">
                <a16:creationId xmlns:a16="http://schemas.microsoft.com/office/drawing/2014/main" id="{9DE6D4BF-15AA-BD5D-2D42-CE3E7F947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263" y="2699585"/>
            <a:ext cx="2842047" cy="3343585"/>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493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0325CD-B983-A5D5-E76D-EE2B75A6334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51D05B2-93B4-C6E4-0C27-FA25F7A2B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06F4F41-69E7-513F-AF58-A60B2DF2ACA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D0CB01C-9B74-D4B9-577D-8853D87AE53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8F80F6D3-F85F-B7E0-5FF3-F9E0FB146809}"/>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EA82F-957F-126A-4119-AC9F8B640636}"/>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4</a:t>
            </a:r>
          </a:p>
        </p:txBody>
      </p:sp>
      <p:sp>
        <p:nvSpPr>
          <p:cNvPr id="16" name="Tekstvak 15">
            <a:extLst>
              <a:ext uri="{FF2B5EF4-FFF2-40B4-BE49-F238E27FC236}">
                <a16:creationId xmlns:a16="http://schemas.microsoft.com/office/drawing/2014/main" id="{654CE6B9-EDA9-F7C8-82DF-B285EBDABBF7}"/>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Welk schilderij heeft Kandinsky gemaakt?</a:t>
            </a:r>
          </a:p>
        </p:txBody>
      </p:sp>
      <p:pic>
        <p:nvPicPr>
          <p:cNvPr id="2" name="Afbeelding 1">
            <a:extLst>
              <a:ext uri="{FF2B5EF4-FFF2-40B4-BE49-F238E27FC236}">
                <a16:creationId xmlns:a16="http://schemas.microsoft.com/office/drawing/2014/main" id="{7732E02B-F0E6-F4B7-6F66-40CDB3874E49}"/>
              </a:ext>
            </a:extLst>
          </p:cNvPr>
          <p:cNvPicPr>
            <a:picLocks noChangeAspect="1"/>
          </p:cNvPicPr>
          <p:nvPr/>
        </p:nvPicPr>
        <p:blipFill>
          <a:blip r:embed="rId3"/>
          <a:stretch>
            <a:fillRect/>
          </a:stretch>
        </p:blipFill>
        <p:spPr>
          <a:xfrm>
            <a:off x="6026811" y="2699585"/>
            <a:ext cx="3595062" cy="2992329"/>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descr="Meisje met de parel">
            <a:extLst>
              <a:ext uri="{FF2B5EF4-FFF2-40B4-BE49-F238E27FC236}">
                <a16:creationId xmlns:a16="http://schemas.microsoft.com/office/drawing/2014/main" id="{9DE6D4BF-15AA-BD5D-2D42-CE3E7F947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263" y="2699585"/>
            <a:ext cx="2842047" cy="3343585"/>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123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C988E48-B9F6-7CD9-1600-26AD69EC4B3F}"/>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63CDE3D-75A4-F812-FCF7-213030577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462F59A0-C921-149B-BEF5-17009020178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2BB89236-2F0C-2A1E-C3AF-A2A4C9F058DB}"/>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19CC2CE1-AAB7-C0C2-C043-64B956D17BB8}"/>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47080FD-3C03-7C0A-1331-B3ACE64A140C}"/>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5</a:t>
            </a:r>
          </a:p>
        </p:txBody>
      </p:sp>
      <p:sp>
        <p:nvSpPr>
          <p:cNvPr id="10" name="Tekstvak 9">
            <a:extLst>
              <a:ext uri="{FF2B5EF4-FFF2-40B4-BE49-F238E27FC236}">
                <a16:creationId xmlns:a16="http://schemas.microsoft.com/office/drawing/2014/main" id="{E8719850-EA03-965A-2F38-B9EDBD898EFD}"/>
              </a:ext>
            </a:extLst>
          </p:cNvPr>
          <p:cNvSpPr txBox="1"/>
          <p:nvPr/>
        </p:nvSpPr>
        <p:spPr>
          <a:xfrm>
            <a:off x="630314" y="1521945"/>
            <a:ext cx="7590050" cy="954107"/>
          </a:xfrm>
          <a:prstGeom prst="rect">
            <a:avLst/>
          </a:prstGeom>
          <a:noFill/>
        </p:spPr>
        <p:txBody>
          <a:bodyPr wrap="square" rtlCol="0">
            <a:spAutoFit/>
          </a:bodyPr>
          <a:lstStyle/>
          <a:p>
            <a:r>
              <a:rPr lang="nl-NL" sz="2800" b="1" dirty="0">
                <a:solidFill>
                  <a:srgbClr val="2A4F81"/>
                </a:solidFill>
              </a:rPr>
              <a:t>Welk schilderij heeft Kandinsky eerst gemaakt?</a:t>
            </a:r>
          </a:p>
        </p:txBody>
      </p:sp>
      <p:pic>
        <p:nvPicPr>
          <p:cNvPr id="11" name="Afbeelding 10">
            <a:extLst>
              <a:ext uri="{FF2B5EF4-FFF2-40B4-BE49-F238E27FC236}">
                <a16:creationId xmlns:a16="http://schemas.microsoft.com/office/drawing/2014/main" id="{764A9CC0-D478-87B4-1112-4521B747D452}"/>
              </a:ext>
            </a:extLst>
          </p:cNvPr>
          <p:cNvPicPr>
            <a:picLocks noChangeAspect="1"/>
          </p:cNvPicPr>
          <p:nvPr/>
        </p:nvPicPr>
        <p:blipFill rotWithShape="1">
          <a:blip r:embed="rId3"/>
          <a:srcRect l="5435" t="5746" r="5911" b="4266"/>
          <a:stretch/>
        </p:blipFill>
        <p:spPr>
          <a:xfrm>
            <a:off x="2012570" y="2966984"/>
            <a:ext cx="3134295" cy="2128709"/>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a:extLst>
              <a:ext uri="{FF2B5EF4-FFF2-40B4-BE49-F238E27FC236}">
                <a16:creationId xmlns:a16="http://schemas.microsoft.com/office/drawing/2014/main" id="{6558EA42-729F-3AF4-4CC0-F3058FA25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836" y="2631130"/>
            <a:ext cx="2632393" cy="2800418"/>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01340AFB-33D5-A02D-0EEF-D6ADDDED4C46}"/>
              </a:ext>
            </a:extLst>
          </p:cNvPr>
          <p:cNvSpPr txBox="1"/>
          <p:nvPr/>
        </p:nvSpPr>
        <p:spPr>
          <a:xfrm rot="20949675">
            <a:off x="7168791" y="590350"/>
            <a:ext cx="2326792" cy="923330"/>
          </a:xfrm>
          <a:prstGeom prst="rect">
            <a:avLst/>
          </a:prstGeom>
          <a:noFill/>
        </p:spPr>
        <p:txBody>
          <a:bodyPr wrap="square" rtlCol="0">
            <a:spAutoFit/>
          </a:bodyPr>
          <a:lstStyle/>
          <a:p>
            <a:r>
              <a:rPr lang="nl-NL" b="1" i="1" dirty="0">
                <a:solidFill>
                  <a:srgbClr val="DF9776"/>
                </a:solidFill>
              </a:rPr>
              <a:t>Tip: Kandinsky ging steeds abstracter schilderen!</a:t>
            </a:r>
          </a:p>
        </p:txBody>
      </p:sp>
      <p:sp>
        <p:nvSpPr>
          <p:cNvPr id="14" name="Boog 13">
            <a:extLst>
              <a:ext uri="{FF2B5EF4-FFF2-40B4-BE49-F238E27FC236}">
                <a16:creationId xmlns:a16="http://schemas.microsoft.com/office/drawing/2014/main" id="{E2E2D4C0-1DF1-2632-C836-F9BE62F0CD9F}"/>
              </a:ext>
            </a:extLst>
          </p:cNvPr>
          <p:cNvSpPr/>
          <p:nvPr/>
        </p:nvSpPr>
        <p:spPr>
          <a:xfrm rot="1085699" flipH="1">
            <a:off x="6199842" y="649262"/>
            <a:ext cx="1843010" cy="2250796"/>
          </a:xfrm>
          <a:prstGeom prst="arc">
            <a:avLst>
              <a:gd name="adj1" fmla="val 16349900"/>
              <a:gd name="adj2" fmla="val 0"/>
            </a:avLst>
          </a:prstGeom>
          <a:ln w="38100">
            <a:solidFill>
              <a:srgbClr val="DF9776"/>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142859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C988E48-B9F6-7CD9-1600-26AD69EC4B3F}"/>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63CDE3D-75A4-F812-FCF7-213030577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462F59A0-C921-149B-BEF5-17009020178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2BB89236-2F0C-2A1E-C3AF-A2A4C9F058DB}"/>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19CC2CE1-AAB7-C0C2-C043-64B956D17BB8}"/>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47080FD-3C03-7C0A-1331-B3ACE64A140C}"/>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5</a:t>
            </a:r>
          </a:p>
        </p:txBody>
      </p:sp>
      <p:sp>
        <p:nvSpPr>
          <p:cNvPr id="10" name="Tekstvak 9">
            <a:extLst>
              <a:ext uri="{FF2B5EF4-FFF2-40B4-BE49-F238E27FC236}">
                <a16:creationId xmlns:a16="http://schemas.microsoft.com/office/drawing/2014/main" id="{E8719850-EA03-965A-2F38-B9EDBD898EFD}"/>
              </a:ext>
            </a:extLst>
          </p:cNvPr>
          <p:cNvSpPr txBox="1"/>
          <p:nvPr/>
        </p:nvSpPr>
        <p:spPr>
          <a:xfrm>
            <a:off x="630314" y="1521945"/>
            <a:ext cx="7590050" cy="954107"/>
          </a:xfrm>
          <a:prstGeom prst="rect">
            <a:avLst/>
          </a:prstGeom>
          <a:noFill/>
        </p:spPr>
        <p:txBody>
          <a:bodyPr wrap="square" rtlCol="0">
            <a:spAutoFit/>
          </a:bodyPr>
          <a:lstStyle/>
          <a:p>
            <a:r>
              <a:rPr lang="nl-NL" sz="2800" b="1" dirty="0">
                <a:solidFill>
                  <a:srgbClr val="2A4F81"/>
                </a:solidFill>
              </a:rPr>
              <a:t>Welk schilderij heeft Kandinsky eerst gemaakt?</a:t>
            </a:r>
          </a:p>
        </p:txBody>
      </p:sp>
      <p:pic>
        <p:nvPicPr>
          <p:cNvPr id="11" name="Afbeelding 10">
            <a:extLst>
              <a:ext uri="{FF2B5EF4-FFF2-40B4-BE49-F238E27FC236}">
                <a16:creationId xmlns:a16="http://schemas.microsoft.com/office/drawing/2014/main" id="{764A9CC0-D478-87B4-1112-4521B747D452}"/>
              </a:ext>
            </a:extLst>
          </p:cNvPr>
          <p:cNvPicPr>
            <a:picLocks noChangeAspect="1"/>
          </p:cNvPicPr>
          <p:nvPr/>
        </p:nvPicPr>
        <p:blipFill rotWithShape="1">
          <a:blip r:embed="rId3"/>
          <a:srcRect l="5435" t="5746" r="5911" b="4266"/>
          <a:stretch/>
        </p:blipFill>
        <p:spPr>
          <a:xfrm>
            <a:off x="2012570" y="2966984"/>
            <a:ext cx="3134295" cy="2128709"/>
          </a:xfrm>
          <a:prstGeom prst="rect">
            <a:avLst/>
          </a:prstGeom>
          <a:solidFill>
            <a:srgbClr val="FFFFFF">
              <a:shade val="85000"/>
            </a:srgbClr>
          </a:solidFill>
          <a:ln w="88900"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a:extLst>
              <a:ext uri="{FF2B5EF4-FFF2-40B4-BE49-F238E27FC236}">
                <a16:creationId xmlns:a16="http://schemas.microsoft.com/office/drawing/2014/main" id="{6558EA42-729F-3AF4-4CC0-F3058FA25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836" y="2631130"/>
            <a:ext cx="2632393" cy="2800418"/>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01340AFB-33D5-A02D-0EEF-D6ADDDED4C46}"/>
              </a:ext>
            </a:extLst>
          </p:cNvPr>
          <p:cNvSpPr txBox="1"/>
          <p:nvPr/>
        </p:nvSpPr>
        <p:spPr>
          <a:xfrm rot="20949675">
            <a:off x="7168791" y="590350"/>
            <a:ext cx="2326792" cy="923330"/>
          </a:xfrm>
          <a:prstGeom prst="rect">
            <a:avLst/>
          </a:prstGeom>
          <a:noFill/>
        </p:spPr>
        <p:txBody>
          <a:bodyPr wrap="square" rtlCol="0">
            <a:spAutoFit/>
          </a:bodyPr>
          <a:lstStyle/>
          <a:p>
            <a:r>
              <a:rPr lang="nl-NL" b="1" i="1" dirty="0">
                <a:solidFill>
                  <a:srgbClr val="DF9776"/>
                </a:solidFill>
              </a:rPr>
              <a:t>Tip: Kandinsky ging steeds abstracter schilderen!</a:t>
            </a:r>
          </a:p>
        </p:txBody>
      </p:sp>
      <p:sp>
        <p:nvSpPr>
          <p:cNvPr id="14" name="Boog 13">
            <a:extLst>
              <a:ext uri="{FF2B5EF4-FFF2-40B4-BE49-F238E27FC236}">
                <a16:creationId xmlns:a16="http://schemas.microsoft.com/office/drawing/2014/main" id="{E2E2D4C0-1DF1-2632-C836-F9BE62F0CD9F}"/>
              </a:ext>
            </a:extLst>
          </p:cNvPr>
          <p:cNvSpPr/>
          <p:nvPr/>
        </p:nvSpPr>
        <p:spPr>
          <a:xfrm rot="1085699" flipH="1">
            <a:off x="6199842" y="649262"/>
            <a:ext cx="1843010" cy="2250796"/>
          </a:xfrm>
          <a:prstGeom prst="arc">
            <a:avLst>
              <a:gd name="adj1" fmla="val 16349900"/>
              <a:gd name="adj2" fmla="val 0"/>
            </a:avLst>
          </a:prstGeom>
          <a:ln w="38100">
            <a:solidFill>
              <a:srgbClr val="DF9776"/>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375977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2F555351-DB60-764C-4774-6E2154799453}"/>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descr="Afbeelding met tekst, Lettertype, Graphics, grafische vormgeving&#10;&#10;Automatisch gegenereerde beschrijving">
            <a:extLst>
              <a:ext uri="{FF2B5EF4-FFF2-40B4-BE49-F238E27FC236}">
                <a16:creationId xmlns:a16="http://schemas.microsoft.com/office/drawing/2014/main" id="{1F97536E-838A-CBD0-AD5D-F98915323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5" name="Tekstvak 24">
            <a:extLst>
              <a:ext uri="{FF2B5EF4-FFF2-40B4-BE49-F238E27FC236}">
                <a16:creationId xmlns:a16="http://schemas.microsoft.com/office/drawing/2014/main" id="{8E8DF3B4-85E7-6740-0965-BCDDA6D0EC2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a:t>
            </a:r>
            <a:r>
              <a:rPr lang="nl-NL" sz="1600" b="1" dirty="0">
                <a:solidFill>
                  <a:srgbClr val="DF9776"/>
                </a:solidFill>
                <a:highlight>
                  <a:srgbClr val="FFFFFF"/>
                </a:highlight>
              </a:rPr>
              <a:t> </a:t>
            </a:r>
          </a:p>
        </p:txBody>
      </p:sp>
      <p:sp>
        <p:nvSpPr>
          <p:cNvPr id="26" name="Tekstvak 25">
            <a:extLst>
              <a:ext uri="{FF2B5EF4-FFF2-40B4-BE49-F238E27FC236}">
                <a16:creationId xmlns:a16="http://schemas.microsoft.com/office/drawing/2014/main" id="{84AF9609-73EF-F891-B51B-8F07E83E94A4}"/>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29" name="Afbeelding 28" descr="Afbeelding met kaart, tekst&#10;&#10;Automatisch gegenereerde beschrijving">
            <a:extLst>
              <a:ext uri="{FF2B5EF4-FFF2-40B4-BE49-F238E27FC236}">
                <a16:creationId xmlns:a16="http://schemas.microsoft.com/office/drawing/2014/main" id="{278FA7D5-0AF5-5984-3BBC-DCA95ADDF0BB}"/>
              </a:ext>
            </a:extLst>
          </p:cNvPr>
          <p:cNvPicPr>
            <a:picLocks noChangeAspect="1"/>
          </p:cNvPicPr>
          <p:nvPr/>
        </p:nvPicPr>
        <p:blipFill rotWithShape="1">
          <a:blip r:embed="rId3">
            <a:extLst>
              <a:ext uri="{28A0092B-C50C-407E-A947-70E740481C1C}">
                <a14:useLocalDpi xmlns:a14="http://schemas.microsoft.com/office/drawing/2010/main" val="0"/>
              </a:ext>
            </a:extLst>
          </a:blip>
          <a:srcRect l="18275" t="6100" b="4141"/>
          <a:stretch/>
        </p:blipFill>
        <p:spPr>
          <a:xfrm>
            <a:off x="1910846" y="0"/>
            <a:ext cx="8971529" cy="6858000"/>
          </a:xfrm>
          <a:prstGeom prst="rect">
            <a:avLst/>
          </a:prstGeom>
        </p:spPr>
      </p:pic>
      <p:cxnSp>
        <p:nvCxnSpPr>
          <p:cNvPr id="31" name="Verbindingslijn: gekromd 30">
            <a:extLst>
              <a:ext uri="{FF2B5EF4-FFF2-40B4-BE49-F238E27FC236}">
                <a16:creationId xmlns:a16="http://schemas.microsoft.com/office/drawing/2014/main" id="{266794D6-7808-9134-B7AC-E612550A252B}"/>
              </a:ext>
            </a:extLst>
          </p:cNvPr>
          <p:cNvCxnSpPr>
            <a:cxnSpLocks/>
          </p:cNvCxnSpPr>
          <p:nvPr/>
        </p:nvCxnSpPr>
        <p:spPr>
          <a:xfrm>
            <a:off x="7889383" y="3069580"/>
            <a:ext cx="643572" cy="435619"/>
          </a:xfrm>
          <a:prstGeom prst="curvedConnector3">
            <a:avLst/>
          </a:prstGeom>
          <a:ln w="57150">
            <a:solidFill>
              <a:srgbClr val="DF9776"/>
            </a:solidFill>
            <a:tailEnd type="triangle"/>
          </a:ln>
        </p:spPr>
        <p:style>
          <a:lnRef idx="2">
            <a:schemeClr val="accent1"/>
          </a:lnRef>
          <a:fillRef idx="0">
            <a:schemeClr val="accent1"/>
          </a:fillRef>
          <a:effectRef idx="1">
            <a:schemeClr val="accent1"/>
          </a:effectRef>
          <a:fontRef idx="minor">
            <a:schemeClr val="tx1"/>
          </a:fontRef>
        </p:style>
      </p:cxnSp>
      <p:sp>
        <p:nvSpPr>
          <p:cNvPr id="33" name="Tekstvak 32">
            <a:extLst>
              <a:ext uri="{FF2B5EF4-FFF2-40B4-BE49-F238E27FC236}">
                <a16:creationId xmlns:a16="http://schemas.microsoft.com/office/drawing/2014/main" id="{EF049E0C-EAD5-0202-BF4F-0061D7115F10}"/>
              </a:ext>
            </a:extLst>
          </p:cNvPr>
          <p:cNvSpPr txBox="1"/>
          <p:nvPr/>
        </p:nvSpPr>
        <p:spPr>
          <a:xfrm>
            <a:off x="7058917" y="2901404"/>
            <a:ext cx="828818" cy="307777"/>
          </a:xfrm>
          <a:prstGeom prst="rect">
            <a:avLst/>
          </a:prstGeom>
          <a:solidFill>
            <a:schemeClr val="bg1"/>
          </a:solidFill>
          <a:ln w="28575">
            <a:solidFill>
              <a:srgbClr val="DF9776"/>
            </a:solidFill>
          </a:ln>
        </p:spPr>
        <p:txBody>
          <a:bodyPr wrap="square" rtlCol="0">
            <a:spAutoFit/>
          </a:bodyPr>
          <a:lstStyle/>
          <a:p>
            <a:pPr algn="ctr"/>
            <a:r>
              <a:rPr lang="nl-NL" sz="1400" b="1" dirty="0">
                <a:solidFill>
                  <a:srgbClr val="DF9776"/>
                </a:solidFill>
              </a:rPr>
              <a:t>Moskou</a:t>
            </a:r>
          </a:p>
        </p:txBody>
      </p:sp>
      <p:sp>
        <p:nvSpPr>
          <p:cNvPr id="2" name="Tekstvak 1">
            <a:extLst>
              <a:ext uri="{FF2B5EF4-FFF2-40B4-BE49-F238E27FC236}">
                <a16:creationId xmlns:a16="http://schemas.microsoft.com/office/drawing/2014/main" id="{CF27EDF1-DCC3-C559-CEC2-97D9D6B9B900}"/>
              </a:ext>
            </a:extLst>
          </p:cNvPr>
          <p:cNvSpPr txBox="1"/>
          <p:nvPr/>
        </p:nvSpPr>
        <p:spPr>
          <a:xfrm>
            <a:off x="409392" y="2551449"/>
            <a:ext cx="2718702" cy="2031325"/>
          </a:xfrm>
          <a:prstGeom prst="rect">
            <a:avLst/>
          </a:prstGeom>
          <a:noFill/>
        </p:spPr>
        <p:txBody>
          <a:bodyPr wrap="square" rtlCol="0">
            <a:spAutoFit/>
          </a:bodyPr>
          <a:lstStyle/>
          <a:p>
            <a:r>
              <a:rPr lang="nl-NL" b="1" dirty="0">
                <a:solidFill>
                  <a:srgbClr val="D4D186"/>
                </a:solidFill>
              </a:rPr>
              <a:t>Kandinsky werd geboren in </a:t>
            </a:r>
            <a:r>
              <a:rPr lang="nl-NL" b="1" dirty="0">
                <a:solidFill>
                  <a:srgbClr val="7F8010"/>
                </a:solidFill>
              </a:rPr>
              <a:t>Moskou</a:t>
            </a:r>
            <a:r>
              <a:rPr lang="nl-NL" b="1" dirty="0">
                <a:solidFill>
                  <a:srgbClr val="D4D186"/>
                </a:solidFill>
              </a:rPr>
              <a:t>, dat is de hoofdstad van </a:t>
            </a:r>
            <a:r>
              <a:rPr lang="nl-NL" b="1" dirty="0">
                <a:solidFill>
                  <a:srgbClr val="7F8010"/>
                </a:solidFill>
              </a:rPr>
              <a:t>Rusland</a:t>
            </a:r>
            <a:r>
              <a:rPr lang="nl-NL" b="1" dirty="0">
                <a:solidFill>
                  <a:srgbClr val="D4D186"/>
                </a:solidFill>
              </a:rPr>
              <a:t>. </a:t>
            </a:r>
          </a:p>
          <a:p>
            <a:endParaRPr lang="nl-NL" b="1" dirty="0">
              <a:solidFill>
                <a:srgbClr val="D4D186"/>
              </a:solidFill>
            </a:endParaRPr>
          </a:p>
          <a:p>
            <a:r>
              <a:rPr lang="nl-NL" b="1" dirty="0">
                <a:solidFill>
                  <a:srgbClr val="D4D186"/>
                </a:solidFill>
              </a:rPr>
              <a:t>Hij werd geboren in het jaar </a:t>
            </a:r>
            <a:r>
              <a:rPr lang="nl-NL" b="1" dirty="0">
                <a:solidFill>
                  <a:srgbClr val="7F8010"/>
                </a:solidFill>
              </a:rPr>
              <a:t>1866</a:t>
            </a:r>
            <a:r>
              <a:rPr lang="nl-NL" b="1" dirty="0">
                <a:solidFill>
                  <a:srgbClr val="D4D186"/>
                </a:solidFill>
              </a:rPr>
              <a:t>. Dat is 158 jaar geleden!</a:t>
            </a:r>
          </a:p>
        </p:txBody>
      </p:sp>
      <p:sp>
        <p:nvSpPr>
          <p:cNvPr id="3" name="Ovaal 2">
            <a:extLst>
              <a:ext uri="{FF2B5EF4-FFF2-40B4-BE49-F238E27FC236}">
                <a16:creationId xmlns:a16="http://schemas.microsoft.com/office/drawing/2014/main" id="{21A5DA7D-FDDC-2AD3-E7F0-79202C03FA6D}"/>
              </a:ext>
            </a:extLst>
          </p:cNvPr>
          <p:cNvSpPr/>
          <p:nvPr/>
        </p:nvSpPr>
        <p:spPr>
          <a:xfrm>
            <a:off x="8571227" y="3443287"/>
            <a:ext cx="123825" cy="123825"/>
          </a:xfrm>
          <a:prstGeom prst="ellipse">
            <a:avLst/>
          </a:prstGeom>
          <a:solidFill>
            <a:schemeClr val="bg1"/>
          </a:solidFill>
          <a:ln>
            <a:solidFill>
              <a:srgbClr val="DF9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Tree>
    <p:extLst>
      <p:ext uri="{BB962C8B-B14F-4D97-AF65-F5344CB8AC3E}">
        <p14:creationId xmlns:p14="http://schemas.microsoft.com/office/powerpoint/2010/main" val="2404838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4178BB60-6493-CCBA-3835-268BEF84DD57}"/>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2052" name="Picture 4" descr="Cartoon Vector Illustration of Picture Frame Hanging on the Wall 2779845  Vector Art at Vecteezy">
            <a:extLst>
              <a:ext uri="{FF2B5EF4-FFF2-40B4-BE49-F238E27FC236}">
                <a16:creationId xmlns:a16="http://schemas.microsoft.com/office/drawing/2014/main" id="{315E6F5D-9CFC-BADB-8A00-2B949352D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28" y="2787718"/>
            <a:ext cx="3549922"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A4FA833F-50CC-A885-E3B6-B4C04B0D3A03}"/>
              </a:ext>
            </a:extLst>
          </p:cNvPr>
          <p:cNvPicPr>
            <a:picLocks noChangeAspect="1"/>
          </p:cNvPicPr>
          <p:nvPr/>
        </p:nvPicPr>
        <p:blipFill rotWithShape="1">
          <a:blip r:embed="rId4"/>
          <a:srcRect l="5435" t="5746" r="5911" b="4266"/>
          <a:stretch/>
        </p:blipFill>
        <p:spPr>
          <a:xfrm>
            <a:off x="7085789" y="3673543"/>
            <a:ext cx="2286000" cy="1552575"/>
          </a:xfrm>
          <a:prstGeom prst="rect">
            <a:avLst/>
          </a:prstGeom>
          <a:ln w="28575">
            <a:solidFill>
              <a:schemeClr val="tx1"/>
            </a:solidFill>
          </a:ln>
        </p:spPr>
      </p:pic>
      <p:pic>
        <p:nvPicPr>
          <p:cNvPr id="11" name="Picture 4" descr="Cartoon Vector Illustration of Picture Frame Hanging on the Wall 2779845  Vector Art at Vecteezy">
            <a:extLst>
              <a:ext uri="{FF2B5EF4-FFF2-40B4-BE49-F238E27FC236}">
                <a16:creationId xmlns:a16="http://schemas.microsoft.com/office/drawing/2014/main" id="{B5D551EE-B2B6-BC54-3A7C-2AA02F9D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1867">
            <a:off x="819195" y="2854390"/>
            <a:ext cx="3549922"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wnload Math, Education, Chalkboard. Royalty-Free Stock Illustration Image  - Pixabay">
            <a:extLst>
              <a:ext uri="{FF2B5EF4-FFF2-40B4-BE49-F238E27FC236}">
                <a16:creationId xmlns:a16="http://schemas.microsoft.com/office/drawing/2014/main" id="{0A9E2BB0-FED4-9D6A-88A0-B62F91905E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8" r="11961" b="1641"/>
          <a:stretch/>
        </p:blipFill>
        <p:spPr bwMode="auto">
          <a:xfrm rot="21156458">
            <a:off x="1474217" y="3740138"/>
            <a:ext cx="2276242" cy="15639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18" name="Rechte verbindingslijn met pijl 17">
            <a:extLst>
              <a:ext uri="{FF2B5EF4-FFF2-40B4-BE49-F238E27FC236}">
                <a16:creationId xmlns:a16="http://schemas.microsoft.com/office/drawing/2014/main" id="{CA1697AE-7366-CDD0-A76F-7169A4F135FF}"/>
              </a:ext>
            </a:extLst>
          </p:cNvPr>
          <p:cNvCxnSpPr>
            <a:cxnSpLocks/>
          </p:cNvCxnSpPr>
          <p:nvPr/>
        </p:nvCxnSpPr>
        <p:spPr>
          <a:xfrm>
            <a:off x="4564902" y="4522135"/>
            <a:ext cx="1978279" cy="0"/>
          </a:xfrm>
          <a:prstGeom prst="straightConnector1">
            <a:avLst/>
          </a:prstGeom>
          <a:ln w="57150">
            <a:solidFill>
              <a:srgbClr val="D4D186"/>
            </a:solidFill>
            <a:tailEnd type="arrow"/>
          </a:ln>
        </p:spPr>
        <p:style>
          <a:lnRef idx="2">
            <a:schemeClr val="accent1"/>
          </a:lnRef>
          <a:fillRef idx="0">
            <a:schemeClr val="accent1"/>
          </a:fillRef>
          <a:effectRef idx="1">
            <a:schemeClr val="accent1"/>
          </a:effectRef>
          <a:fontRef idx="minor">
            <a:schemeClr val="tx1"/>
          </a:fontRef>
        </p:style>
      </p:cxnSp>
      <p:sp>
        <p:nvSpPr>
          <p:cNvPr id="23" name="Rechthoek 22">
            <a:extLst>
              <a:ext uri="{FF2B5EF4-FFF2-40B4-BE49-F238E27FC236}">
                <a16:creationId xmlns:a16="http://schemas.microsoft.com/office/drawing/2014/main" id="{9F1CEC91-CEBC-606D-58F3-3262D1020057}"/>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descr="Afbeelding met tekst, Lettertype, Graphics, grafische vormgeving&#10;&#10;Automatisch gegenereerde beschrijving">
            <a:extLst>
              <a:ext uri="{FF2B5EF4-FFF2-40B4-BE49-F238E27FC236}">
                <a16:creationId xmlns:a16="http://schemas.microsoft.com/office/drawing/2014/main" id="{97E952AE-72C8-D7CE-140C-240CE3AC0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5" name="Tekstvak 24">
            <a:extLst>
              <a:ext uri="{FF2B5EF4-FFF2-40B4-BE49-F238E27FC236}">
                <a16:creationId xmlns:a16="http://schemas.microsoft.com/office/drawing/2014/main" id="{B551F87A-3813-0C30-C155-CE061794490D}"/>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26" name="Tekstvak 25">
            <a:extLst>
              <a:ext uri="{FF2B5EF4-FFF2-40B4-BE49-F238E27FC236}">
                <a16:creationId xmlns:a16="http://schemas.microsoft.com/office/drawing/2014/main" id="{6E42444A-1F78-2064-B77F-F0902670053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2" name="Tekstvak 1">
            <a:extLst>
              <a:ext uri="{FF2B5EF4-FFF2-40B4-BE49-F238E27FC236}">
                <a16:creationId xmlns:a16="http://schemas.microsoft.com/office/drawing/2014/main" id="{FBCD0F6C-3829-7243-2086-CC826F57F6FB}"/>
              </a:ext>
            </a:extLst>
          </p:cNvPr>
          <p:cNvSpPr txBox="1"/>
          <p:nvPr/>
        </p:nvSpPr>
        <p:spPr>
          <a:xfrm>
            <a:off x="660086" y="952395"/>
            <a:ext cx="5317803" cy="1904880"/>
          </a:xfrm>
          <a:prstGeom prst="rect">
            <a:avLst/>
          </a:prstGeom>
          <a:noFill/>
        </p:spPr>
        <p:txBody>
          <a:bodyPr wrap="square" rtlCol="0">
            <a:spAutoFit/>
          </a:bodyPr>
          <a:lstStyle/>
          <a:p>
            <a:r>
              <a:rPr lang="nl-NL" sz="1800" b="1" dirty="0">
                <a:solidFill>
                  <a:srgbClr val="D4D186"/>
                </a:solidFill>
              </a:rPr>
              <a:t>Kandinsky deed goed zijn best op school. Hij ging rechten én economie studeren, en werd daarna ook nog leraar op de universiteit.</a:t>
            </a:r>
          </a:p>
          <a:p>
            <a:pPr>
              <a:lnSpc>
                <a:spcPct val="107000"/>
              </a:lnSpc>
              <a:spcAft>
                <a:spcPts val="800"/>
              </a:spcAft>
            </a:pPr>
            <a:endParaRPr lang="nl-NL" sz="18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NL" sz="1800" b="1" kern="100" dirty="0">
                <a:solidFill>
                  <a:srgbClr val="D4D186"/>
                </a:solidFill>
                <a:effectLst/>
                <a:latin typeface="Aptos" panose="020B0004020202020204" pitchFamily="34" charset="0"/>
                <a:ea typeface="Aptos" panose="020B0004020202020204" pitchFamily="34" charset="0"/>
                <a:cs typeface="Times New Roman" panose="02020603050405020304" pitchFamily="18" charset="0"/>
              </a:rPr>
              <a:t>Maar toen hij 30 was maakte hij een spannende keuze. Hij besloot om </a:t>
            </a: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kunstschilder</a:t>
            </a:r>
            <a:r>
              <a:rPr lang="nl-NL" sz="18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rPr>
              <a:t> </a:t>
            </a:r>
            <a:r>
              <a:rPr lang="nl-NL" sz="1800" b="1" kern="100" dirty="0">
                <a:solidFill>
                  <a:srgbClr val="D4D186"/>
                </a:solidFill>
                <a:effectLst/>
                <a:latin typeface="Aptos" panose="020B0004020202020204" pitchFamily="34" charset="0"/>
                <a:ea typeface="Aptos" panose="020B0004020202020204" pitchFamily="34" charset="0"/>
                <a:cs typeface="Times New Roman" panose="02020603050405020304" pitchFamily="18" charset="0"/>
              </a:rPr>
              <a:t>te worden. </a:t>
            </a:r>
          </a:p>
        </p:txBody>
      </p:sp>
      <p:pic>
        <p:nvPicPr>
          <p:cNvPr id="5" name="Afbeelding 4" descr="Afbeelding met persoon, pak, kleding, heer&#10;&#10;Automatisch gegenereerde beschrijving">
            <a:extLst>
              <a:ext uri="{FF2B5EF4-FFF2-40B4-BE49-F238E27FC236}">
                <a16:creationId xmlns:a16="http://schemas.microsoft.com/office/drawing/2014/main" id="{E59CD52C-FEDC-7AC7-4CE9-23ACFAFAD8E8}"/>
              </a:ext>
            </a:extLst>
          </p:cNvPr>
          <p:cNvPicPr>
            <a:picLocks noChangeAspect="1"/>
          </p:cNvPicPr>
          <p:nvPr/>
        </p:nvPicPr>
        <p:blipFill rotWithShape="1">
          <a:blip r:embed="rId7">
            <a:extLst>
              <a:ext uri="{28A0092B-C50C-407E-A947-70E740481C1C}">
                <a14:useLocalDpi xmlns:a14="http://schemas.microsoft.com/office/drawing/2010/main" val="0"/>
              </a:ext>
            </a:extLst>
          </a:blip>
          <a:srcRect l="30778" t="4500" b="33342"/>
          <a:stretch/>
        </p:blipFill>
        <p:spPr>
          <a:xfrm>
            <a:off x="2803118" y="3530746"/>
            <a:ext cx="2619872" cy="3327254"/>
          </a:xfrm>
          <a:prstGeom prst="rect">
            <a:avLst/>
          </a:prstGeom>
        </p:spPr>
      </p:pic>
      <p:pic>
        <p:nvPicPr>
          <p:cNvPr id="6" name="Graphic 5" descr="Denkwolkje silhouet">
            <a:extLst>
              <a:ext uri="{FF2B5EF4-FFF2-40B4-BE49-F238E27FC236}">
                <a16:creationId xmlns:a16="http://schemas.microsoft.com/office/drawing/2014/main" id="{91CA2903-F512-E867-AD25-CE9A353441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4420" y="2813675"/>
            <a:ext cx="1307978" cy="1446746"/>
          </a:xfrm>
          <a:prstGeom prst="rect">
            <a:avLst/>
          </a:prstGeom>
        </p:spPr>
      </p:pic>
      <p:pic>
        <p:nvPicPr>
          <p:cNvPr id="8" name="Picture 2" descr="licht lamp symbool 19023716 PNG">
            <a:extLst>
              <a:ext uri="{FF2B5EF4-FFF2-40B4-BE49-F238E27FC236}">
                <a16:creationId xmlns:a16="http://schemas.microsoft.com/office/drawing/2014/main" id="{9AAA7118-F7B1-5B1C-47E1-2B869E525B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42869" y="3109701"/>
            <a:ext cx="391519" cy="43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16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7.40741E-7 L 0.44857 -0.00093 " pathEditMode="relative" rAng="0" ptsTypes="AA">
                                      <p:cBhvr>
                                        <p:cTn id="6" dur="2000" fill="hold"/>
                                        <p:tgtEl>
                                          <p:spTgt spid="6"/>
                                        </p:tgtEl>
                                        <p:attrNameLst>
                                          <p:attrName>ppt_x</p:attrName>
                                          <p:attrName>ppt_y</p:attrName>
                                        </p:attrNameLst>
                                      </p:cBhvr>
                                      <p:rCtr x="22422" y="-46"/>
                                    </p:animMotion>
                                  </p:childTnLst>
                                </p:cTn>
                              </p:par>
                              <p:par>
                                <p:cTn id="7" presetID="42" presetClass="path" presetSubtype="0" accel="50000" decel="50000" fill="hold" nodeType="withEffect">
                                  <p:stCondLst>
                                    <p:cond delay="0"/>
                                  </p:stCondLst>
                                  <p:childTnLst>
                                    <p:animMotion origin="layout" path="M -1.875E-6 3.33333E-6 L 0.44479 -0.00023 " pathEditMode="relative" rAng="0" ptsTypes="AA">
                                      <p:cBhvr>
                                        <p:cTn id="8" dur="2000" fill="hold"/>
                                        <p:tgtEl>
                                          <p:spTgt spid="8"/>
                                        </p:tgtEl>
                                        <p:attrNameLst>
                                          <p:attrName>ppt_x</p:attrName>
                                          <p:attrName>ppt_y</p:attrName>
                                        </p:attrNameLst>
                                      </p:cBhvr>
                                      <p:rCtr x="22240" y="-23"/>
                                    </p:animMotion>
                                  </p:childTnLst>
                                </p:cTn>
                              </p:par>
                              <p:par>
                                <p:cTn id="9" presetID="42" presetClass="path" presetSubtype="0" accel="50000" decel="50000" fill="hold" nodeType="withEffect">
                                  <p:stCondLst>
                                    <p:cond delay="0"/>
                                  </p:stCondLst>
                                  <p:childTnLst>
                                    <p:animMotion origin="layout" path="M 2.08333E-7 2.59259E-6 L 0.47174 0.00278 " pathEditMode="relative" rAng="0" ptsTypes="AA">
                                      <p:cBhvr>
                                        <p:cTn id="10" dur="2000" fill="hold"/>
                                        <p:tgtEl>
                                          <p:spTgt spid="5"/>
                                        </p:tgtEl>
                                        <p:attrNameLst>
                                          <p:attrName>ppt_x</p:attrName>
                                          <p:attrName>ppt_y</p:attrName>
                                        </p:attrNameLst>
                                      </p:cBhvr>
                                      <p:rCtr x="23581"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AD139D-55ED-3173-D0B0-59799C7644ED}"/>
              </a:ext>
            </a:extLst>
          </p:cNvPr>
          <p:cNvSpPr/>
          <p:nvPr/>
        </p:nvSpPr>
        <p:spPr>
          <a:xfrm>
            <a:off x="5017770" y="0"/>
            <a:ext cx="5864605" cy="6858000"/>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2F555351-DB60-764C-4774-6E2154799453}"/>
              </a:ext>
            </a:extLst>
          </p:cNvPr>
          <p:cNvSpPr/>
          <p:nvPr/>
        </p:nvSpPr>
        <p:spPr>
          <a:xfrm>
            <a:off x="10884023" y="0"/>
            <a:ext cx="1307977" cy="6858000"/>
          </a:xfrm>
          <a:prstGeom prst="rect">
            <a:avLst/>
          </a:prstGeom>
          <a:solidFill>
            <a:srgbClr val="2A4F81"/>
          </a:solidFill>
          <a:ln w="3175">
            <a:solidFill>
              <a:srgbClr val="2A4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descr="Afbeelding met tekst, Lettertype, Graphics, grafische vormgeving&#10;&#10;Automatisch gegenereerde beschrijving">
            <a:extLst>
              <a:ext uri="{FF2B5EF4-FFF2-40B4-BE49-F238E27FC236}">
                <a16:creationId xmlns:a16="http://schemas.microsoft.com/office/drawing/2014/main" id="{1F97536E-838A-CBD0-AD5D-F98915323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5" name="Tekstvak 24">
            <a:extLst>
              <a:ext uri="{FF2B5EF4-FFF2-40B4-BE49-F238E27FC236}">
                <a16:creationId xmlns:a16="http://schemas.microsoft.com/office/drawing/2014/main" id="{8E8DF3B4-85E7-6740-0965-BCDDA6D0EC2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26" name="Tekstvak 25">
            <a:extLst>
              <a:ext uri="{FF2B5EF4-FFF2-40B4-BE49-F238E27FC236}">
                <a16:creationId xmlns:a16="http://schemas.microsoft.com/office/drawing/2014/main" id="{84AF9609-73EF-F891-B51B-8F07E83E94A4}"/>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33" name="Tekstvak 32">
            <a:extLst>
              <a:ext uri="{FF2B5EF4-FFF2-40B4-BE49-F238E27FC236}">
                <a16:creationId xmlns:a16="http://schemas.microsoft.com/office/drawing/2014/main" id="{EF049E0C-EAD5-0202-BF4F-0061D7115F10}"/>
              </a:ext>
            </a:extLst>
          </p:cNvPr>
          <p:cNvSpPr txBox="1"/>
          <p:nvPr/>
        </p:nvSpPr>
        <p:spPr>
          <a:xfrm>
            <a:off x="8292487" y="3102302"/>
            <a:ext cx="1055802" cy="307777"/>
          </a:xfrm>
          <a:prstGeom prst="rect">
            <a:avLst/>
          </a:prstGeom>
          <a:noFill/>
        </p:spPr>
        <p:txBody>
          <a:bodyPr wrap="square" rtlCol="0">
            <a:spAutoFit/>
          </a:bodyPr>
          <a:lstStyle/>
          <a:p>
            <a:r>
              <a:rPr lang="nl-NL" sz="1400" b="1" dirty="0">
                <a:solidFill>
                  <a:schemeClr val="bg1"/>
                </a:solidFill>
              </a:rPr>
              <a:t>Moskou</a:t>
            </a:r>
          </a:p>
        </p:txBody>
      </p:sp>
      <p:sp>
        <p:nvSpPr>
          <p:cNvPr id="4" name="Tekstvak 3">
            <a:extLst>
              <a:ext uri="{FF2B5EF4-FFF2-40B4-BE49-F238E27FC236}">
                <a16:creationId xmlns:a16="http://schemas.microsoft.com/office/drawing/2014/main" id="{35819AFE-B578-FAC8-1066-3407378E41A5}"/>
              </a:ext>
            </a:extLst>
          </p:cNvPr>
          <p:cNvSpPr txBox="1"/>
          <p:nvPr/>
        </p:nvSpPr>
        <p:spPr>
          <a:xfrm>
            <a:off x="555035" y="2498809"/>
            <a:ext cx="2875830" cy="1860381"/>
          </a:xfrm>
          <a:prstGeom prst="rect">
            <a:avLst/>
          </a:prstGeom>
          <a:noFill/>
        </p:spPr>
        <p:txBody>
          <a:bodyPr wrap="square" rtlCol="0">
            <a:spAutoFit/>
          </a:bodyPr>
          <a:lstStyle/>
          <a:p>
            <a:pPr>
              <a:lnSpc>
                <a:spcPct val="107000"/>
              </a:lnSpc>
              <a:spcAft>
                <a:spcPts val="800"/>
              </a:spcAft>
            </a:pP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Hij liet Rusland achter zich, en hij vertrok naar </a:t>
            </a:r>
            <a:r>
              <a:rPr lang="nl-NL" sz="1800" b="1" kern="100" dirty="0">
                <a:solidFill>
                  <a:srgbClr val="D4D186"/>
                </a:solidFill>
                <a:effectLst/>
                <a:latin typeface="Aptos" panose="020B0004020202020204" pitchFamily="34" charset="0"/>
                <a:ea typeface="Aptos" panose="020B0004020202020204" pitchFamily="34" charset="0"/>
                <a:cs typeface="Times New Roman" panose="02020603050405020304" pitchFamily="18" charset="0"/>
              </a:rPr>
              <a:t>München</a:t>
            </a: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 Dat ligt in Duitsland. Dit was toen een populaire plek voor </a:t>
            </a:r>
            <a:r>
              <a:rPr lang="nl-NL" sz="1800" b="1" kern="100" dirty="0">
                <a:solidFill>
                  <a:srgbClr val="D4D186"/>
                </a:solidFill>
                <a:effectLst/>
                <a:latin typeface="Aptos" panose="020B0004020202020204" pitchFamily="34" charset="0"/>
                <a:ea typeface="Aptos" panose="020B0004020202020204" pitchFamily="34" charset="0"/>
                <a:cs typeface="Times New Roman" panose="02020603050405020304" pitchFamily="18" charset="0"/>
              </a:rPr>
              <a:t>moderne kunstschilders.</a:t>
            </a:r>
          </a:p>
        </p:txBody>
      </p:sp>
      <p:pic>
        <p:nvPicPr>
          <p:cNvPr id="12" name="Afbeelding 11" descr="Afbeelding met kaart, tekst, atlas&#10;&#10;Automatisch gegenereerde beschrijving">
            <a:extLst>
              <a:ext uri="{FF2B5EF4-FFF2-40B4-BE49-F238E27FC236}">
                <a16:creationId xmlns:a16="http://schemas.microsoft.com/office/drawing/2014/main" id="{7B63904C-6512-E6D1-A0BE-A577E7F2F4B4}"/>
              </a:ext>
            </a:extLst>
          </p:cNvPr>
          <p:cNvPicPr>
            <a:picLocks noChangeAspect="1"/>
          </p:cNvPicPr>
          <p:nvPr/>
        </p:nvPicPr>
        <p:blipFill rotWithShape="1">
          <a:blip r:embed="rId3">
            <a:extLst>
              <a:ext uri="{28A0092B-C50C-407E-A947-70E740481C1C}">
                <a14:useLocalDpi xmlns:a14="http://schemas.microsoft.com/office/drawing/2010/main" val="0"/>
              </a:ext>
            </a:extLst>
          </a:blip>
          <a:srcRect l="23565"/>
          <a:stretch/>
        </p:blipFill>
        <p:spPr>
          <a:xfrm>
            <a:off x="3324616" y="0"/>
            <a:ext cx="7531664" cy="6858000"/>
          </a:xfrm>
          <a:prstGeom prst="rect">
            <a:avLst/>
          </a:prstGeom>
        </p:spPr>
      </p:pic>
      <p:pic>
        <p:nvPicPr>
          <p:cNvPr id="13" name="Afbeelding 12" descr="Afbeelding met persoon, pak, kleding, heer&#10;&#10;Automatisch gegenereerde beschrijving">
            <a:extLst>
              <a:ext uri="{FF2B5EF4-FFF2-40B4-BE49-F238E27FC236}">
                <a16:creationId xmlns:a16="http://schemas.microsoft.com/office/drawing/2014/main" id="{7D6DBEA9-AA7E-74CE-BC80-1675FC34E097}"/>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0778" t="4500" r="10750" b="52974"/>
          <a:stretch/>
        </p:blipFill>
        <p:spPr>
          <a:xfrm rot="20411285">
            <a:off x="7734574" y="2828468"/>
            <a:ext cx="831622" cy="855444"/>
          </a:xfrm>
          <a:prstGeom prst="rect">
            <a:avLst/>
          </a:prstGeom>
        </p:spPr>
      </p:pic>
      <p:pic>
        <p:nvPicPr>
          <p:cNvPr id="5124" name="Picture 4" descr="Train Clipart Transparent Background">
            <a:extLst>
              <a:ext uri="{FF2B5EF4-FFF2-40B4-BE49-F238E27FC236}">
                <a16:creationId xmlns:a16="http://schemas.microsoft.com/office/drawing/2014/main" id="{930FC89D-65A9-2DFE-957B-822C9FDF61B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rot="20063343">
            <a:off x="7027460" y="3348475"/>
            <a:ext cx="1662874" cy="8136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69EC3A6-8CC0-6055-18DC-CF3634B15E7C}"/>
              </a:ext>
            </a:extLst>
          </p:cNvPr>
          <p:cNvSpPr txBox="1"/>
          <p:nvPr/>
        </p:nvSpPr>
        <p:spPr>
          <a:xfrm>
            <a:off x="4915479" y="4716090"/>
            <a:ext cx="1055802" cy="307777"/>
          </a:xfrm>
          <a:prstGeom prst="rect">
            <a:avLst/>
          </a:prstGeom>
          <a:noFill/>
        </p:spPr>
        <p:txBody>
          <a:bodyPr wrap="square" rtlCol="0">
            <a:spAutoFit/>
          </a:bodyPr>
          <a:lstStyle/>
          <a:p>
            <a:r>
              <a:rPr lang="nl-NL" sz="1400" b="1" dirty="0">
                <a:solidFill>
                  <a:schemeClr val="bg1"/>
                </a:solidFill>
              </a:rPr>
              <a:t>München</a:t>
            </a:r>
          </a:p>
        </p:txBody>
      </p:sp>
      <p:sp>
        <p:nvSpPr>
          <p:cNvPr id="5" name="Ovaal 4">
            <a:extLst>
              <a:ext uri="{FF2B5EF4-FFF2-40B4-BE49-F238E27FC236}">
                <a16:creationId xmlns:a16="http://schemas.microsoft.com/office/drawing/2014/main" id="{8054648D-FE69-05D9-1BCB-61DCFF5A52D0}"/>
              </a:ext>
            </a:extLst>
          </p:cNvPr>
          <p:cNvSpPr/>
          <p:nvPr/>
        </p:nvSpPr>
        <p:spPr>
          <a:xfrm>
            <a:off x="5800374" y="4855309"/>
            <a:ext cx="164869" cy="166255"/>
          </a:xfrm>
          <a:prstGeom prst="ellipse">
            <a:avLst/>
          </a:prstGeom>
          <a:solidFill>
            <a:schemeClr val="bg1"/>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794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48148E-6 L -0.18659 0.15532 " pathEditMode="relative" rAng="0" ptsTypes="AA">
                                      <p:cBhvr>
                                        <p:cTn id="6" dur="2000" fill="hold"/>
                                        <p:tgtEl>
                                          <p:spTgt spid="13"/>
                                        </p:tgtEl>
                                        <p:attrNameLst>
                                          <p:attrName>ppt_x</p:attrName>
                                          <p:attrName>ppt_y</p:attrName>
                                        </p:attrNameLst>
                                      </p:cBhvr>
                                      <p:rCtr x="-9336" y="7755"/>
                                    </p:animMotion>
                                  </p:childTnLst>
                                </p:cTn>
                              </p:par>
                              <p:par>
                                <p:cTn id="7" presetID="42" presetClass="path" presetSubtype="0" accel="50000" decel="50000" fill="hold" nodeType="withEffect">
                                  <p:stCondLst>
                                    <p:cond delay="0"/>
                                  </p:stCondLst>
                                  <p:childTnLst>
                                    <p:animMotion origin="layout" path="M -1.25E-6 -3.7037E-6 L -0.17526 0.15209 " pathEditMode="relative" rAng="0" ptsTypes="AA">
                                      <p:cBhvr>
                                        <p:cTn id="8" dur="2000" fill="hold"/>
                                        <p:tgtEl>
                                          <p:spTgt spid="5124"/>
                                        </p:tgtEl>
                                        <p:attrNameLst>
                                          <p:attrName>ppt_x</p:attrName>
                                          <p:attrName>ppt_y</p:attrName>
                                        </p:attrNameLst>
                                      </p:cBhvr>
                                      <p:rCtr x="-8763" y="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638C193-6B91-BE2E-340B-4390ED0215A8}"/>
              </a:ext>
            </a:extLst>
          </p:cNvPr>
          <p:cNvSpPr/>
          <p:nvPr/>
        </p:nvSpPr>
        <p:spPr>
          <a:xfrm>
            <a:off x="0" y="0"/>
            <a:ext cx="3909270" cy="6954473"/>
          </a:xfrm>
          <a:prstGeom prst="rect">
            <a:avLst/>
          </a:prstGeom>
          <a:solidFill>
            <a:srgbClr val="DF9776"/>
          </a:solidFill>
          <a:ln>
            <a:solidFill>
              <a:srgbClr val="DF9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Gabriele Münter - Wassily Kandinsky Als reproductie kunstdruk of als  handgeschilderd olieverfschilderij">
            <a:extLst>
              <a:ext uri="{FF2B5EF4-FFF2-40B4-BE49-F238E27FC236}">
                <a16:creationId xmlns:a16="http://schemas.microsoft.com/office/drawing/2014/main" id="{53105E43-0507-306D-A80D-B30D2176B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0009">
            <a:off x="7479955" y="1951227"/>
            <a:ext cx="3052017" cy="3052017"/>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512E43A0-4533-43CC-E7D9-C4BDAB7B7374}"/>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A0EB8C8-3FAE-97F4-51AB-863F49F4C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1CE9A6BF-74D5-B84E-4BF1-C81395416DAF}"/>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DB29A9FD-BD85-6F71-B0A1-DB55B1077B17}"/>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2" name="Tekstvak 1">
            <a:extLst>
              <a:ext uri="{FF2B5EF4-FFF2-40B4-BE49-F238E27FC236}">
                <a16:creationId xmlns:a16="http://schemas.microsoft.com/office/drawing/2014/main" id="{79C92233-900F-27C1-4E95-E33C875CD856}"/>
              </a:ext>
            </a:extLst>
          </p:cNvPr>
          <p:cNvSpPr txBox="1"/>
          <p:nvPr/>
        </p:nvSpPr>
        <p:spPr>
          <a:xfrm>
            <a:off x="318437" y="1382850"/>
            <a:ext cx="3104044" cy="4835426"/>
          </a:xfrm>
          <a:prstGeom prst="rect">
            <a:avLst/>
          </a:prstGeom>
          <a:noFill/>
        </p:spPr>
        <p:txBody>
          <a:bodyPr wrap="square" rtlCol="0">
            <a:spAutoFit/>
          </a:bodyPr>
          <a:lstStyle/>
          <a:p>
            <a:pPr>
              <a:lnSpc>
                <a:spcPct val="107000"/>
              </a:lnSpc>
              <a:spcAft>
                <a:spcPts val="800"/>
              </a:spcAft>
            </a:pPr>
            <a:r>
              <a:rPr lang="nl-NL" b="1" dirty="0">
                <a:solidFill>
                  <a:schemeClr val="bg1"/>
                </a:solidFill>
              </a:rPr>
              <a:t>In Duitsland ontwikkelde Kandinsky zich tot echte kunstschilder. Hij richtte zelfs een eigen kunstschool op. Hier werd moderne kunst gemaakt, én hier mochten ook vrouwen studeren. Dat was bijzonder voor die tijd!</a:t>
            </a:r>
            <a:endPar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Een van die vrouwelijke leerlingen was fotografe en kunstenares </a:t>
            </a:r>
            <a:r>
              <a:rPr lang="nl-NL" sz="1800" b="1" kern="100" dirty="0">
                <a:solidFill>
                  <a:srgbClr val="2A4F81"/>
                </a:solidFill>
                <a:effectLst/>
                <a:latin typeface="Aptos" panose="020B0004020202020204" pitchFamily="34" charset="0"/>
                <a:ea typeface="Aptos" panose="020B0004020202020204" pitchFamily="34" charset="0"/>
                <a:cs typeface="Times New Roman" panose="02020603050405020304" pitchFamily="18" charset="0"/>
              </a:rPr>
              <a:t>Gabrielle </a:t>
            </a:r>
            <a:r>
              <a:rPr lang="nl-NL" sz="1800" b="1" kern="100" dirty="0" err="1">
                <a:solidFill>
                  <a:srgbClr val="2A4F81"/>
                </a:solidFill>
                <a:effectLst/>
                <a:latin typeface="Aptos" panose="020B0004020202020204" pitchFamily="34" charset="0"/>
                <a:ea typeface="Aptos" panose="020B0004020202020204" pitchFamily="34" charset="0"/>
                <a:cs typeface="Times New Roman" panose="02020603050405020304" pitchFamily="18" charset="0"/>
              </a:rPr>
              <a:t>Münter</a:t>
            </a:r>
            <a:r>
              <a:rPr lang="nl-NL"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l-NL"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
        <p:nvSpPr>
          <p:cNvPr id="10" name="Tekstvak 9">
            <a:extLst>
              <a:ext uri="{FF2B5EF4-FFF2-40B4-BE49-F238E27FC236}">
                <a16:creationId xmlns:a16="http://schemas.microsoft.com/office/drawing/2014/main" id="{4B620D4A-CD3C-C947-E3AF-806D9F81A5AA}"/>
              </a:ext>
            </a:extLst>
          </p:cNvPr>
          <p:cNvSpPr txBox="1"/>
          <p:nvPr/>
        </p:nvSpPr>
        <p:spPr>
          <a:xfrm rot="20949675">
            <a:off x="8684422" y="5710855"/>
            <a:ext cx="3257550" cy="369332"/>
          </a:xfrm>
          <a:prstGeom prst="rect">
            <a:avLst/>
          </a:prstGeom>
          <a:noFill/>
        </p:spPr>
        <p:txBody>
          <a:bodyPr wrap="square" rtlCol="0">
            <a:spAutoFit/>
          </a:bodyPr>
          <a:lstStyle/>
          <a:p>
            <a:r>
              <a:rPr lang="nl-NL" b="1" i="1" dirty="0">
                <a:solidFill>
                  <a:srgbClr val="2A4F81"/>
                </a:solidFill>
              </a:rPr>
              <a:t>Gabrielle </a:t>
            </a:r>
            <a:r>
              <a:rPr lang="nl-NL" b="1" i="1" dirty="0" err="1">
                <a:solidFill>
                  <a:srgbClr val="2A4F81"/>
                </a:solidFill>
              </a:rPr>
              <a:t>Münter</a:t>
            </a:r>
            <a:endParaRPr lang="nl-NL" b="1" i="1" dirty="0">
              <a:solidFill>
                <a:srgbClr val="2A4F81"/>
              </a:solidFill>
            </a:endParaRPr>
          </a:p>
        </p:txBody>
      </p:sp>
      <p:sp>
        <p:nvSpPr>
          <p:cNvPr id="11" name="Boog 10">
            <a:extLst>
              <a:ext uri="{FF2B5EF4-FFF2-40B4-BE49-F238E27FC236}">
                <a16:creationId xmlns:a16="http://schemas.microsoft.com/office/drawing/2014/main" id="{19F1AA07-5F4F-D761-D505-FCC217CDF864}"/>
              </a:ext>
            </a:extLst>
          </p:cNvPr>
          <p:cNvSpPr/>
          <p:nvPr/>
        </p:nvSpPr>
        <p:spPr>
          <a:xfrm rot="10955283">
            <a:off x="7886852" y="3991893"/>
            <a:ext cx="1843010" cy="2250796"/>
          </a:xfrm>
          <a:prstGeom prst="arc">
            <a:avLst>
              <a:gd name="adj1" fmla="val 16349900"/>
              <a:gd name="adj2" fmla="val 0"/>
            </a:avLst>
          </a:prstGeom>
          <a:ln w="38100">
            <a:solidFill>
              <a:srgbClr val="2A4F8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pic>
        <p:nvPicPr>
          <p:cNvPr id="12" name="Afbeelding 11">
            <a:extLst>
              <a:ext uri="{FF2B5EF4-FFF2-40B4-BE49-F238E27FC236}">
                <a16:creationId xmlns:a16="http://schemas.microsoft.com/office/drawing/2014/main" id="{38D1E1EC-96E2-DA9D-4901-89ED5A680419}"/>
              </a:ext>
            </a:extLst>
          </p:cNvPr>
          <p:cNvPicPr>
            <a:picLocks noChangeAspect="1"/>
          </p:cNvPicPr>
          <p:nvPr/>
        </p:nvPicPr>
        <p:blipFill rotWithShape="1">
          <a:blip r:embed="rId4"/>
          <a:srcRect l="9449" t="19493" r="13000" b="25369"/>
          <a:stretch/>
        </p:blipFill>
        <p:spPr>
          <a:xfrm rot="20989826">
            <a:off x="4394795" y="2030087"/>
            <a:ext cx="3131996" cy="2917108"/>
          </a:xfrm>
          <a:prstGeom prst="rect">
            <a:avLst/>
          </a:prstGeom>
        </p:spPr>
      </p:pic>
      <p:sp>
        <p:nvSpPr>
          <p:cNvPr id="13" name="Tekstvak 12">
            <a:extLst>
              <a:ext uri="{FF2B5EF4-FFF2-40B4-BE49-F238E27FC236}">
                <a16:creationId xmlns:a16="http://schemas.microsoft.com/office/drawing/2014/main" id="{0D0E90AD-3E77-59D7-293F-2BEB12D0D259}"/>
              </a:ext>
            </a:extLst>
          </p:cNvPr>
          <p:cNvSpPr txBox="1"/>
          <p:nvPr/>
        </p:nvSpPr>
        <p:spPr>
          <a:xfrm rot="20949675">
            <a:off x="5856410" y="874285"/>
            <a:ext cx="3257550" cy="369332"/>
          </a:xfrm>
          <a:prstGeom prst="rect">
            <a:avLst/>
          </a:prstGeom>
          <a:noFill/>
        </p:spPr>
        <p:txBody>
          <a:bodyPr wrap="square" rtlCol="0">
            <a:spAutoFit/>
          </a:bodyPr>
          <a:lstStyle/>
          <a:p>
            <a:r>
              <a:rPr lang="nl-NL" b="1" i="1" dirty="0">
                <a:solidFill>
                  <a:srgbClr val="2A4F81"/>
                </a:solidFill>
              </a:rPr>
              <a:t>Kandinsky</a:t>
            </a:r>
          </a:p>
        </p:txBody>
      </p:sp>
      <p:sp>
        <p:nvSpPr>
          <p:cNvPr id="14" name="Boog 13">
            <a:extLst>
              <a:ext uri="{FF2B5EF4-FFF2-40B4-BE49-F238E27FC236}">
                <a16:creationId xmlns:a16="http://schemas.microsoft.com/office/drawing/2014/main" id="{161774EC-CD8A-6D58-44D5-E9B2F953D94D}"/>
              </a:ext>
            </a:extLst>
          </p:cNvPr>
          <p:cNvSpPr/>
          <p:nvPr/>
        </p:nvSpPr>
        <p:spPr>
          <a:xfrm rot="1085699" flipH="1">
            <a:off x="4674342" y="1141296"/>
            <a:ext cx="1843010" cy="2250796"/>
          </a:xfrm>
          <a:prstGeom prst="arc">
            <a:avLst>
              <a:gd name="adj1" fmla="val 16349900"/>
              <a:gd name="adj2" fmla="val 0"/>
            </a:avLst>
          </a:prstGeom>
          <a:ln w="38100">
            <a:solidFill>
              <a:srgbClr val="2A4F8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pic>
        <p:nvPicPr>
          <p:cNvPr id="16" name="Graphic 15" descr="Hart met effen opvulling">
            <a:extLst>
              <a:ext uri="{FF2B5EF4-FFF2-40B4-BE49-F238E27FC236}">
                <a16:creationId xmlns:a16="http://schemas.microsoft.com/office/drawing/2014/main" id="{D31602B7-9748-2FDD-E907-9766CEBF00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0855" y="841199"/>
            <a:ext cx="2903142" cy="2903142"/>
          </a:xfrm>
          <a:prstGeom prst="rect">
            <a:avLst/>
          </a:prstGeom>
        </p:spPr>
      </p:pic>
      <p:sp>
        <p:nvSpPr>
          <p:cNvPr id="17" name="Tekstvak 16">
            <a:extLst>
              <a:ext uri="{FF2B5EF4-FFF2-40B4-BE49-F238E27FC236}">
                <a16:creationId xmlns:a16="http://schemas.microsoft.com/office/drawing/2014/main" id="{2315503C-6AA8-FC48-989E-5CFB10165659}"/>
              </a:ext>
            </a:extLst>
          </p:cNvPr>
          <p:cNvSpPr txBox="1"/>
          <p:nvPr/>
        </p:nvSpPr>
        <p:spPr>
          <a:xfrm>
            <a:off x="6336802" y="1797771"/>
            <a:ext cx="2093936" cy="954107"/>
          </a:xfrm>
          <a:prstGeom prst="rect">
            <a:avLst/>
          </a:prstGeom>
          <a:noFill/>
        </p:spPr>
        <p:txBody>
          <a:bodyPr wrap="square" rtlCol="0">
            <a:spAutoFit/>
          </a:bodyPr>
          <a:lstStyle/>
          <a:p>
            <a:pPr algn="ctr"/>
            <a:r>
              <a:rPr lang="nl-NL" sz="1400" b="1" dirty="0">
                <a:solidFill>
                  <a:schemeClr val="bg1"/>
                </a:solidFill>
              </a:rPr>
              <a:t>Kandinsky en </a:t>
            </a:r>
            <a:r>
              <a:rPr lang="nl-NL" sz="1400" b="1" dirty="0" err="1">
                <a:solidFill>
                  <a:schemeClr val="bg1"/>
                </a:solidFill>
              </a:rPr>
              <a:t>Münter</a:t>
            </a:r>
            <a:r>
              <a:rPr lang="nl-NL" sz="1400" b="1" dirty="0">
                <a:solidFill>
                  <a:schemeClr val="bg1"/>
                </a:solidFill>
              </a:rPr>
              <a:t> werden verliefd </a:t>
            </a:r>
          </a:p>
          <a:p>
            <a:pPr algn="ctr"/>
            <a:r>
              <a:rPr lang="nl-NL" sz="1400" b="1" dirty="0">
                <a:solidFill>
                  <a:schemeClr val="bg1"/>
                </a:solidFill>
              </a:rPr>
              <a:t>en gingen </a:t>
            </a:r>
          </a:p>
          <a:p>
            <a:pPr algn="ctr"/>
            <a:r>
              <a:rPr lang="nl-NL" sz="1400" b="1" dirty="0">
                <a:solidFill>
                  <a:schemeClr val="bg1"/>
                </a:solidFill>
              </a:rPr>
              <a:t>samen reizen</a:t>
            </a:r>
          </a:p>
        </p:txBody>
      </p:sp>
    </p:spTree>
    <p:extLst>
      <p:ext uri="{BB962C8B-B14F-4D97-AF65-F5344CB8AC3E}">
        <p14:creationId xmlns:p14="http://schemas.microsoft.com/office/powerpoint/2010/main" val="14476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Afbeelding 20" descr="Afbeelding met kaart, tekst, atlas&#10;&#10;Automatisch gegenereerde beschrijving">
            <a:extLst>
              <a:ext uri="{FF2B5EF4-FFF2-40B4-BE49-F238E27FC236}">
                <a16:creationId xmlns:a16="http://schemas.microsoft.com/office/drawing/2014/main" id="{9DC03D1B-EF80-964F-47A1-3A00D487DF23}"/>
              </a:ext>
            </a:extLst>
          </p:cNvPr>
          <p:cNvPicPr>
            <a:picLocks noChangeAspect="1"/>
          </p:cNvPicPr>
          <p:nvPr/>
        </p:nvPicPr>
        <p:blipFill rotWithShape="1">
          <a:blip r:embed="rId2">
            <a:extLst>
              <a:ext uri="{28A0092B-C50C-407E-A947-70E740481C1C}">
                <a14:useLocalDpi xmlns:a14="http://schemas.microsoft.com/office/drawing/2010/main" val="0"/>
              </a:ext>
            </a:extLst>
          </a:blip>
          <a:srcRect l="19751"/>
          <a:stretch/>
        </p:blipFill>
        <p:spPr>
          <a:xfrm>
            <a:off x="3100600" y="0"/>
            <a:ext cx="7907433" cy="6858000"/>
          </a:xfrm>
          <a:prstGeom prst="rect">
            <a:avLst/>
          </a:prstGeom>
        </p:spPr>
      </p:pic>
      <p:sp>
        <p:nvSpPr>
          <p:cNvPr id="5" name="Rechthoek 4">
            <a:extLst>
              <a:ext uri="{FF2B5EF4-FFF2-40B4-BE49-F238E27FC236}">
                <a16:creationId xmlns:a16="http://schemas.microsoft.com/office/drawing/2014/main" id="{CFEC875F-08B5-11A8-7F72-006E37BC1EF2}"/>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Lettertype, Graphics, grafische vormgeving&#10;&#10;Automatisch gegenereerde beschrijving">
            <a:extLst>
              <a:ext uri="{FF2B5EF4-FFF2-40B4-BE49-F238E27FC236}">
                <a16:creationId xmlns:a16="http://schemas.microsoft.com/office/drawing/2014/main" id="{FF1AD57D-253D-0112-C4D7-9B869A1B4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7" name="Tekstvak 6">
            <a:extLst>
              <a:ext uri="{FF2B5EF4-FFF2-40B4-BE49-F238E27FC236}">
                <a16:creationId xmlns:a16="http://schemas.microsoft.com/office/drawing/2014/main" id="{FFA244FA-17FB-316B-3063-63D5EB107D6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8" name="Tekstvak 7">
            <a:extLst>
              <a:ext uri="{FF2B5EF4-FFF2-40B4-BE49-F238E27FC236}">
                <a16:creationId xmlns:a16="http://schemas.microsoft.com/office/drawing/2014/main" id="{81B99179-DDB1-EF41-0015-2F5E726F6321}"/>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11" name="Tekstvak 10">
            <a:extLst>
              <a:ext uri="{FF2B5EF4-FFF2-40B4-BE49-F238E27FC236}">
                <a16:creationId xmlns:a16="http://schemas.microsoft.com/office/drawing/2014/main" id="{F2361534-CDDD-2921-3C3C-09C445F45770}"/>
              </a:ext>
            </a:extLst>
          </p:cNvPr>
          <p:cNvSpPr txBox="1"/>
          <p:nvPr/>
        </p:nvSpPr>
        <p:spPr>
          <a:xfrm>
            <a:off x="5155926" y="6550223"/>
            <a:ext cx="1055802" cy="307777"/>
          </a:xfrm>
          <a:prstGeom prst="rect">
            <a:avLst/>
          </a:prstGeom>
          <a:noFill/>
        </p:spPr>
        <p:txBody>
          <a:bodyPr wrap="square" rtlCol="0">
            <a:spAutoFit/>
          </a:bodyPr>
          <a:lstStyle/>
          <a:p>
            <a:r>
              <a:rPr lang="nl-NL" sz="1400" b="1" dirty="0">
                <a:solidFill>
                  <a:schemeClr val="bg1"/>
                </a:solidFill>
              </a:rPr>
              <a:t>Tunesië</a:t>
            </a:r>
          </a:p>
        </p:txBody>
      </p:sp>
      <p:sp>
        <p:nvSpPr>
          <p:cNvPr id="12" name="Tekstvak 11">
            <a:extLst>
              <a:ext uri="{FF2B5EF4-FFF2-40B4-BE49-F238E27FC236}">
                <a16:creationId xmlns:a16="http://schemas.microsoft.com/office/drawing/2014/main" id="{8E534425-16A6-4F0D-21CA-B11035773F86}"/>
              </a:ext>
            </a:extLst>
          </p:cNvPr>
          <p:cNvSpPr txBox="1"/>
          <p:nvPr/>
        </p:nvSpPr>
        <p:spPr>
          <a:xfrm>
            <a:off x="5683196" y="5103137"/>
            <a:ext cx="1055802" cy="307777"/>
          </a:xfrm>
          <a:prstGeom prst="rect">
            <a:avLst/>
          </a:prstGeom>
          <a:noFill/>
        </p:spPr>
        <p:txBody>
          <a:bodyPr wrap="square" rtlCol="0">
            <a:spAutoFit/>
          </a:bodyPr>
          <a:lstStyle/>
          <a:p>
            <a:r>
              <a:rPr lang="nl-NL" sz="1400" b="1" dirty="0">
                <a:solidFill>
                  <a:schemeClr val="bg1"/>
                </a:solidFill>
              </a:rPr>
              <a:t>Italië</a:t>
            </a:r>
          </a:p>
        </p:txBody>
      </p:sp>
      <p:sp>
        <p:nvSpPr>
          <p:cNvPr id="9" name="Tekstvak 8">
            <a:extLst>
              <a:ext uri="{FF2B5EF4-FFF2-40B4-BE49-F238E27FC236}">
                <a16:creationId xmlns:a16="http://schemas.microsoft.com/office/drawing/2014/main" id="{1DAA6222-F5FA-5FEA-D951-BE2E563936A0}"/>
              </a:ext>
            </a:extLst>
          </p:cNvPr>
          <p:cNvSpPr txBox="1"/>
          <p:nvPr/>
        </p:nvSpPr>
        <p:spPr>
          <a:xfrm>
            <a:off x="5306194" y="4630660"/>
            <a:ext cx="1055802" cy="307777"/>
          </a:xfrm>
          <a:prstGeom prst="rect">
            <a:avLst/>
          </a:prstGeom>
          <a:noFill/>
        </p:spPr>
        <p:txBody>
          <a:bodyPr wrap="square" rtlCol="0">
            <a:spAutoFit/>
          </a:bodyPr>
          <a:lstStyle/>
          <a:p>
            <a:r>
              <a:rPr lang="nl-NL" sz="1400" b="1" dirty="0">
                <a:solidFill>
                  <a:schemeClr val="bg1"/>
                </a:solidFill>
              </a:rPr>
              <a:t>München</a:t>
            </a:r>
          </a:p>
        </p:txBody>
      </p:sp>
      <p:sp>
        <p:nvSpPr>
          <p:cNvPr id="10" name="Tekstvak 9">
            <a:extLst>
              <a:ext uri="{FF2B5EF4-FFF2-40B4-BE49-F238E27FC236}">
                <a16:creationId xmlns:a16="http://schemas.microsoft.com/office/drawing/2014/main" id="{0C16C046-74C3-631C-3FE9-CFEDF60E537E}"/>
              </a:ext>
            </a:extLst>
          </p:cNvPr>
          <p:cNvSpPr txBox="1"/>
          <p:nvPr/>
        </p:nvSpPr>
        <p:spPr>
          <a:xfrm>
            <a:off x="5497349" y="3850406"/>
            <a:ext cx="1055802" cy="307777"/>
          </a:xfrm>
          <a:prstGeom prst="rect">
            <a:avLst/>
          </a:prstGeom>
          <a:noFill/>
        </p:spPr>
        <p:txBody>
          <a:bodyPr wrap="square" rtlCol="0">
            <a:spAutoFit/>
          </a:bodyPr>
          <a:lstStyle/>
          <a:p>
            <a:r>
              <a:rPr lang="nl-NL" sz="1400" b="1" dirty="0">
                <a:solidFill>
                  <a:schemeClr val="bg1"/>
                </a:solidFill>
              </a:rPr>
              <a:t>Nederland</a:t>
            </a:r>
          </a:p>
        </p:txBody>
      </p:sp>
      <p:sp>
        <p:nvSpPr>
          <p:cNvPr id="2" name="Ovaal 1">
            <a:extLst>
              <a:ext uri="{FF2B5EF4-FFF2-40B4-BE49-F238E27FC236}">
                <a16:creationId xmlns:a16="http://schemas.microsoft.com/office/drawing/2014/main" id="{694B2CE1-12CD-AF82-3736-CADC6BF31ECE}"/>
              </a:ext>
            </a:extLst>
          </p:cNvPr>
          <p:cNvSpPr/>
          <p:nvPr/>
        </p:nvSpPr>
        <p:spPr>
          <a:xfrm>
            <a:off x="5438347" y="4103083"/>
            <a:ext cx="57815" cy="55100"/>
          </a:xfrm>
          <a:prstGeom prst="ellipse">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CC097EF2-1C9C-9C70-503D-3262906689A0}"/>
              </a:ext>
            </a:extLst>
          </p:cNvPr>
          <p:cNvSpPr/>
          <p:nvPr/>
        </p:nvSpPr>
        <p:spPr>
          <a:xfrm>
            <a:off x="6333089" y="5121175"/>
            <a:ext cx="57815" cy="55100"/>
          </a:xfrm>
          <a:prstGeom prst="ellipse">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98A5F878-BD6E-811A-7073-F7155D74CF7F}"/>
              </a:ext>
            </a:extLst>
          </p:cNvPr>
          <p:cNvSpPr/>
          <p:nvPr/>
        </p:nvSpPr>
        <p:spPr>
          <a:xfrm>
            <a:off x="6182820" y="4788097"/>
            <a:ext cx="57815" cy="55100"/>
          </a:xfrm>
          <a:prstGeom prst="ellipse">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BE8C73A5-41DC-67F3-DD6A-28B803495238}"/>
              </a:ext>
            </a:extLst>
          </p:cNvPr>
          <p:cNvSpPr/>
          <p:nvPr/>
        </p:nvSpPr>
        <p:spPr>
          <a:xfrm>
            <a:off x="5935552" y="6649011"/>
            <a:ext cx="57815" cy="55100"/>
          </a:xfrm>
          <a:prstGeom prst="ellipse">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CB21B1F0-4A69-ED54-0544-DA391F892C7C}"/>
              </a:ext>
            </a:extLst>
          </p:cNvPr>
          <p:cNvSpPr txBox="1"/>
          <p:nvPr/>
        </p:nvSpPr>
        <p:spPr>
          <a:xfrm>
            <a:off x="4607460" y="5033606"/>
            <a:ext cx="1055802" cy="307777"/>
          </a:xfrm>
          <a:prstGeom prst="rect">
            <a:avLst/>
          </a:prstGeom>
          <a:noFill/>
        </p:spPr>
        <p:txBody>
          <a:bodyPr wrap="square" rtlCol="0">
            <a:spAutoFit/>
          </a:bodyPr>
          <a:lstStyle/>
          <a:p>
            <a:r>
              <a:rPr lang="nl-NL" sz="1400" b="1" dirty="0">
                <a:solidFill>
                  <a:schemeClr val="bg1"/>
                </a:solidFill>
              </a:rPr>
              <a:t>Frankrijk</a:t>
            </a:r>
          </a:p>
        </p:txBody>
      </p:sp>
      <p:sp>
        <p:nvSpPr>
          <p:cNvPr id="15" name="Ovaal 14">
            <a:extLst>
              <a:ext uri="{FF2B5EF4-FFF2-40B4-BE49-F238E27FC236}">
                <a16:creationId xmlns:a16="http://schemas.microsoft.com/office/drawing/2014/main" id="{7C689E1F-2CB5-3FC8-77AA-C318A40530CB}"/>
              </a:ext>
            </a:extLst>
          </p:cNvPr>
          <p:cNvSpPr/>
          <p:nvPr/>
        </p:nvSpPr>
        <p:spPr>
          <a:xfrm>
            <a:off x="5513784" y="5163358"/>
            <a:ext cx="57815" cy="55100"/>
          </a:xfrm>
          <a:prstGeom prst="ellipse">
            <a:avLst/>
          </a:prstGeom>
          <a:solidFill>
            <a:srgbClr val="7F8010"/>
          </a:solidFill>
          <a:ln>
            <a:solidFill>
              <a:srgbClr val="7F8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BA24754E-F5D1-FF8C-017C-01D6AFD2B4AC}"/>
              </a:ext>
            </a:extLst>
          </p:cNvPr>
          <p:cNvCxnSpPr>
            <a:cxnSpLocks/>
          </p:cNvCxnSpPr>
          <p:nvPr/>
        </p:nvCxnSpPr>
        <p:spPr>
          <a:xfrm flipV="1">
            <a:off x="5454434" y="1421737"/>
            <a:ext cx="1323744" cy="2728377"/>
          </a:xfrm>
          <a:prstGeom prst="line">
            <a:avLst/>
          </a:prstGeom>
          <a:ln w="38100">
            <a:solidFill>
              <a:srgbClr val="7F8010"/>
            </a:solidFill>
          </a:ln>
        </p:spPr>
        <p:style>
          <a:lnRef idx="2">
            <a:schemeClr val="accent1"/>
          </a:lnRef>
          <a:fillRef idx="0">
            <a:schemeClr val="accent1"/>
          </a:fillRef>
          <a:effectRef idx="1">
            <a:schemeClr val="accent1"/>
          </a:effectRef>
          <a:fontRef idx="minor">
            <a:schemeClr val="tx1"/>
          </a:fontRef>
        </p:style>
      </p:cxnSp>
      <p:pic>
        <p:nvPicPr>
          <p:cNvPr id="6145" name="Picture 1">
            <a:extLst>
              <a:ext uri="{FF2B5EF4-FFF2-40B4-BE49-F238E27FC236}">
                <a16:creationId xmlns:a16="http://schemas.microsoft.com/office/drawing/2014/main" id="{8E82613E-095A-7506-F146-5484127F4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558" y="305713"/>
            <a:ext cx="2637057" cy="2232048"/>
          </a:xfrm>
          <a:prstGeom prst="rect">
            <a:avLst/>
          </a:prstGeom>
          <a:solidFill>
            <a:srgbClr val="FFFFFF">
              <a:shade val="85000"/>
            </a:srgbClr>
          </a:solidFill>
          <a:ln w="28575"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5" name="Rechte verbindingslijn 24">
            <a:extLst>
              <a:ext uri="{FF2B5EF4-FFF2-40B4-BE49-F238E27FC236}">
                <a16:creationId xmlns:a16="http://schemas.microsoft.com/office/drawing/2014/main" id="{B7CB0A84-0837-4916-4516-032A9948F16D}"/>
              </a:ext>
            </a:extLst>
          </p:cNvPr>
          <p:cNvCxnSpPr/>
          <p:nvPr/>
        </p:nvCxnSpPr>
        <p:spPr>
          <a:xfrm>
            <a:off x="6361996" y="5148118"/>
            <a:ext cx="1867604" cy="0"/>
          </a:xfrm>
          <a:prstGeom prst="line">
            <a:avLst/>
          </a:prstGeom>
          <a:ln w="38100">
            <a:solidFill>
              <a:srgbClr val="7F8010"/>
            </a:solidFill>
          </a:ln>
        </p:spPr>
        <p:style>
          <a:lnRef idx="2">
            <a:schemeClr val="accent1"/>
          </a:lnRef>
          <a:fillRef idx="0">
            <a:schemeClr val="accent1"/>
          </a:fillRef>
          <a:effectRef idx="1">
            <a:schemeClr val="accent1"/>
          </a:effectRef>
          <a:fontRef idx="minor">
            <a:schemeClr val="tx1"/>
          </a:fontRef>
        </p:style>
      </p:cxnSp>
      <p:pic>
        <p:nvPicPr>
          <p:cNvPr id="6146" name="Picture 2">
            <a:extLst>
              <a:ext uri="{FF2B5EF4-FFF2-40B4-BE49-F238E27FC236}">
                <a16:creationId xmlns:a16="http://schemas.microsoft.com/office/drawing/2014/main" id="{450972C1-B222-DD22-BC33-5BDE539EC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7092" y="3836662"/>
            <a:ext cx="2238465" cy="1856655"/>
          </a:xfrm>
          <a:prstGeom prst="rect">
            <a:avLst/>
          </a:prstGeom>
          <a:solidFill>
            <a:srgbClr val="FFFFFF">
              <a:shade val="85000"/>
            </a:srgbClr>
          </a:solidFill>
          <a:ln w="28575"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7" name="Rechte verbindingslijn 26">
            <a:extLst>
              <a:ext uri="{FF2B5EF4-FFF2-40B4-BE49-F238E27FC236}">
                <a16:creationId xmlns:a16="http://schemas.microsoft.com/office/drawing/2014/main" id="{C9F52FA8-853C-F3D8-9ADA-52AE4DD22437}"/>
              </a:ext>
            </a:extLst>
          </p:cNvPr>
          <p:cNvCxnSpPr>
            <a:cxnSpLocks/>
          </p:cNvCxnSpPr>
          <p:nvPr/>
        </p:nvCxnSpPr>
        <p:spPr>
          <a:xfrm flipH="1" flipV="1">
            <a:off x="3479678" y="5519608"/>
            <a:ext cx="2505222" cy="1163734"/>
          </a:xfrm>
          <a:prstGeom prst="line">
            <a:avLst/>
          </a:prstGeom>
          <a:ln w="38100">
            <a:solidFill>
              <a:srgbClr val="7F8010"/>
            </a:solidFill>
          </a:ln>
        </p:spPr>
        <p:style>
          <a:lnRef idx="2">
            <a:schemeClr val="accent1"/>
          </a:lnRef>
          <a:fillRef idx="0">
            <a:schemeClr val="accent1"/>
          </a:fillRef>
          <a:effectRef idx="1">
            <a:schemeClr val="accent1"/>
          </a:effectRef>
          <a:fontRef idx="minor">
            <a:schemeClr val="tx1"/>
          </a:fontRef>
        </p:style>
      </p:cxnSp>
      <p:pic>
        <p:nvPicPr>
          <p:cNvPr id="1025" name="Picture 1">
            <a:extLst>
              <a:ext uri="{FF2B5EF4-FFF2-40B4-BE49-F238E27FC236}">
                <a16:creationId xmlns:a16="http://schemas.microsoft.com/office/drawing/2014/main" id="{2220B13E-1CE0-DB06-FDC1-F19DAC482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213" y="4637153"/>
            <a:ext cx="2085185" cy="1790310"/>
          </a:xfrm>
          <a:prstGeom prst="rect">
            <a:avLst/>
          </a:prstGeom>
          <a:solidFill>
            <a:srgbClr val="FFFFFF">
              <a:shade val="85000"/>
            </a:srgbClr>
          </a:solidFill>
          <a:ln w="28575"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3" name="Rechte verbindingslijn 32">
            <a:extLst>
              <a:ext uri="{FF2B5EF4-FFF2-40B4-BE49-F238E27FC236}">
                <a16:creationId xmlns:a16="http://schemas.microsoft.com/office/drawing/2014/main" id="{A27E3201-D22D-9C2E-63DE-58D91B684F28}"/>
              </a:ext>
            </a:extLst>
          </p:cNvPr>
          <p:cNvCxnSpPr>
            <a:cxnSpLocks/>
          </p:cNvCxnSpPr>
          <p:nvPr/>
        </p:nvCxnSpPr>
        <p:spPr>
          <a:xfrm flipH="1" flipV="1">
            <a:off x="3750062" y="1936444"/>
            <a:ext cx="1778070" cy="3226914"/>
          </a:xfrm>
          <a:prstGeom prst="line">
            <a:avLst/>
          </a:prstGeom>
          <a:ln w="38100">
            <a:solidFill>
              <a:srgbClr val="7F8010"/>
            </a:solidFill>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DEEB54DE-8424-E3A6-E2AD-A5CC0496D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3834" y="458813"/>
            <a:ext cx="1916633" cy="1613327"/>
          </a:xfrm>
          <a:prstGeom prst="rect">
            <a:avLst/>
          </a:prstGeom>
          <a:solidFill>
            <a:srgbClr val="FFFFFF">
              <a:shade val="85000"/>
            </a:srgbClr>
          </a:solidFill>
          <a:ln w="28575"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kstvak 35">
            <a:extLst>
              <a:ext uri="{FF2B5EF4-FFF2-40B4-BE49-F238E27FC236}">
                <a16:creationId xmlns:a16="http://schemas.microsoft.com/office/drawing/2014/main" id="{C839AF60-5474-7204-C667-DBA043A09D99}"/>
              </a:ext>
            </a:extLst>
          </p:cNvPr>
          <p:cNvSpPr txBox="1"/>
          <p:nvPr/>
        </p:nvSpPr>
        <p:spPr>
          <a:xfrm>
            <a:off x="465150" y="2346235"/>
            <a:ext cx="3139184" cy="1860381"/>
          </a:xfrm>
          <a:prstGeom prst="rect">
            <a:avLst/>
          </a:prstGeom>
          <a:noFill/>
        </p:spPr>
        <p:txBody>
          <a:bodyPr wrap="square">
            <a:spAutoFit/>
          </a:bodyPr>
          <a:lstStyle/>
          <a:p>
            <a:pPr>
              <a:lnSpc>
                <a:spcPct val="107000"/>
              </a:lnSpc>
              <a:spcAft>
                <a:spcPts val="800"/>
              </a:spcAft>
            </a:pP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Ze gingen naar Nederland, naar Italië, naar Tunesië en naar Frankrijk. Telkens maakten ze schilderijen van</a:t>
            </a:r>
            <a:r>
              <a:rPr lang="nl-NL" b="1" kern="100" dirty="0">
                <a:solidFill>
                  <a:srgbClr val="7F8010"/>
                </a:solidFill>
                <a:latin typeface="Aptos" panose="020B0004020202020204" pitchFamily="34" charset="0"/>
                <a:ea typeface="Aptos" panose="020B0004020202020204" pitchFamily="34" charset="0"/>
                <a:cs typeface="Times New Roman" panose="02020603050405020304" pitchFamily="18" charset="0"/>
              </a:rPr>
              <a:t> de</a:t>
            </a: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 landschappen en steden die ze tegenkwamen</a:t>
            </a:r>
          </a:p>
        </p:txBody>
      </p:sp>
      <p:pic>
        <p:nvPicPr>
          <p:cNvPr id="19" name="Afbeelding 18" descr="Afbeelding met Menselijk gezicht, kleding, schermopname, persoon&#10;&#10;Automatisch gegenereerde beschrijving">
            <a:extLst>
              <a:ext uri="{FF2B5EF4-FFF2-40B4-BE49-F238E27FC236}">
                <a16:creationId xmlns:a16="http://schemas.microsoft.com/office/drawing/2014/main" id="{71F7F3E8-5C92-F072-B1FB-FCF1BE348A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6336" y="3584905"/>
            <a:ext cx="1589739" cy="2248459"/>
          </a:xfrm>
          <a:prstGeom prst="rect">
            <a:avLst/>
          </a:prstGeom>
        </p:spPr>
      </p:pic>
    </p:spTree>
    <p:extLst>
      <p:ext uri="{BB962C8B-B14F-4D97-AF65-F5344CB8AC3E}">
        <p14:creationId xmlns:p14="http://schemas.microsoft.com/office/powerpoint/2010/main" val="9565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4.07407E-6 L -0.11067 -0.08935 " pathEditMode="relative" rAng="0" ptsTypes="AA">
                                      <p:cBhvr>
                                        <p:cTn id="6" dur="2000" fill="hold"/>
                                        <p:tgtEl>
                                          <p:spTgt spid="19"/>
                                        </p:tgtEl>
                                        <p:attrNameLst>
                                          <p:attrName>ppt_x</p:attrName>
                                          <p:attrName>ppt_y</p:attrName>
                                        </p:attrNameLst>
                                      </p:cBhvr>
                                      <p:rCtr x="-5534" y="-446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067 -0.08935 L -0.02539 0.08125 " pathEditMode="relative" rAng="0" ptsTypes="AA">
                                      <p:cBhvr>
                                        <p:cTn id="16" dur="2000" fill="hold"/>
                                        <p:tgtEl>
                                          <p:spTgt spid="19"/>
                                        </p:tgtEl>
                                        <p:attrNameLst>
                                          <p:attrName>ppt_x</p:attrName>
                                          <p:attrName>ppt_y</p:attrName>
                                        </p:attrNameLst>
                                      </p:cBhvr>
                                      <p:rCtr x="4258" y="851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2539 0.08125 L -0.02539 0.28149 " pathEditMode="relative" rAng="0" ptsTypes="AA">
                                      <p:cBhvr>
                                        <p:cTn id="26" dur="2000" fill="hold"/>
                                        <p:tgtEl>
                                          <p:spTgt spid="19"/>
                                        </p:tgtEl>
                                        <p:attrNameLst>
                                          <p:attrName>ppt_x</p:attrName>
                                          <p:attrName>ppt_y</p:attrName>
                                        </p:attrNameLst>
                                      </p:cBhvr>
                                      <p:rCtr x="0" y="100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2539 0.28149 L -0.06588 0.08125 " pathEditMode="relative" rAng="0" ptsTypes="AA">
                                      <p:cBhvr>
                                        <p:cTn id="36" dur="2000" fill="hold"/>
                                        <p:tgtEl>
                                          <p:spTgt spid="19"/>
                                        </p:tgtEl>
                                        <p:attrNameLst>
                                          <p:attrName>ppt_x</p:attrName>
                                          <p:attrName>ppt_y</p:attrName>
                                        </p:attrNameLst>
                                      </p:cBhvr>
                                      <p:rCtr x="-2031" y="-10023"/>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F146CAE-E234-934C-82A0-B0BF195DAC91}"/>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E77DD75-2A33-9386-3AB1-14672A9EF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61BFB9AC-08D4-8F93-1DFA-37A7F8919DB2}"/>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BEE21048-8A05-8D48-23AC-88A32C709117}"/>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ekstvak 7">
            <a:extLst>
              <a:ext uri="{FF2B5EF4-FFF2-40B4-BE49-F238E27FC236}">
                <a16:creationId xmlns:a16="http://schemas.microsoft.com/office/drawing/2014/main" id="{AFCD9E4A-5E1B-D0B4-2D1C-7B315CCFC223}"/>
              </a:ext>
            </a:extLst>
          </p:cNvPr>
          <p:cNvSpPr txBox="1"/>
          <p:nvPr/>
        </p:nvSpPr>
        <p:spPr>
          <a:xfrm>
            <a:off x="514350" y="1017270"/>
            <a:ext cx="2909447" cy="1754326"/>
          </a:xfrm>
          <a:prstGeom prst="rect">
            <a:avLst/>
          </a:prstGeom>
          <a:noFill/>
        </p:spPr>
        <p:txBody>
          <a:bodyPr wrap="square" rtlCol="0">
            <a:spAutoFit/>
          </a:bodyPr>
          <a:lstStyle/>
          <a:p>
            <a:r>
              <a:rPr lang="nl-NL" b="1" dirty="0">
                <a:solidFill>
                  <a:srgbClr val="DF9776"/>
                </a:solidFill>
              </a:rPr>
              <a:t>De schilderijen die Kandinsky maakte op zijn reis waren </a:t>
            </a:r>
            <a:r>
              <a:rPr lang="nl-NL" b="1" dirty="0">
                <a:solidFill>
                  <a:srgbClr val="7F8010"/>
                </a:solidFill>
              </a:rPr>
              <a:t>figuratief</a:t>
            </a:r>
            <a:r>
              <a:rPr lang="nl-NL" b="1" dirty="0">
                <a:solidFill>
                  <a:srgbClr val="DF9776"/>
                </a:solidFill>
              </a:rPr>
              <a:t>. Maar je zag al wel dat Kandinsky hield van </a:t>
            </a:r>
            <a:r>
              <a:rPr lang="nl-NL" b="1" dirty="0">
                <a:solidFill>
                  <a:srgbClr val="7F8010"/>
                </a:solidFill>
              </a:rPr>
              <a:t>abstracte </a:t>
            </a:r>
            <a:r>
              <a:rPr lang="nl-NL" b="1" dirty="0">
                <a:solidFill>
                  <a:srgbClr val="DF9776"/>
                </a:solidFill>
              </a:rPr>
              <a:t>kunst.</a:t>
            </a:r>
          </a:p>
        </p:txBody>
      </p:sp>
      <p:pic>
        <p:nvPicPr>
          <p:cNvPr id="7170" name="Picture 2" descr="Errinnerung an Venedig 4 (Ponte Rialto) (Memory of Venice 4 (Rialto  Bridge)) - Kandinsky, Vassily — Google Arts &amp; Culture">
            <a:extLst>
              <a:ext uri="{FF2B5EF4-FFF2-40B4-BE49-F238E27FC236}">
                <a16:creationId xmlns:a16="http://schemas.microsoft.com/office/drawing/2014/main" id="{9497F522-3606-E015-806B-D2F3F2042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230" y="609256"/>
            <a:ext cx="6563360" cy="4681921"/>
          </a:xfrm>
          <a:prstGeom prst="rect">
            <a:avLst/>
          </a:prstGeom>
          <a:noFill/>
          <a:extLst>
            <a:ext uri="{909E8E84-426E-40DD-AFC4-6F175D3DCCD1}">
              <a14:hiddenFill xmlns:a14="http://schemas.microsoft.com/office/drawing/2010/main">
                <a:solidFill>
                  <a:srgbClr val="FFFFFF"/>
                </a:solidFill>
              </a14:hiddenFill>
            </a:ext>
          </a:extLst>
        </p:spPr>
      </p:pic>
      <p:sp>
        <p:nvSpPr>
          <p:cNvPr id="12" name="Ovaal 11">
            <a:extLst>
              <a:ext uri="{FF2B5EF4-FFF2-40B4-BE49-F238E27FC236}">
                <a16:creationId xmlns:a16="http://schemas.microsoft.com/office/drawing/2014/main" id="{990E75D1-76DB-3B24-CF71-76375AFE229F}"/>
              </a:ext>
            </a:extLst>
          </p:cNvPr>
          <p:cNvSpPr/>
          <p:nvPr/>
        </p:nvSpPr>
        <p:spPr>
          <a:xfrm>
            <a:off x="4209148" y="2503171"/>
            <a:ext cx="2923171" cy="294894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76200">
            <a:solidFill>
              <a:srgbClr val="E0E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2" name="Picture 4" descr="Magnifying Glass Clipart PNG Transparent | OnlyGFX.com">
            <a:extLst>
              <a:ext uri="{FF2B5EF4-FFF2-40B4-BE49-F238E27FC236}">
                <a16:creationId xmlns:a16="http://schemas.microsoft.com/office/drawing/2014/main" id="{DF572178-B07C-AC2E-7114-0E89961C1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306" y="2423161"/>
            <a:ext cx="4473178" cy="505206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1785B126-0B3F-BA49-A8FF-86B718ED6F64}"/>
              </a:ext>
            </a:extLst>
          </p:cNvPr>
          <p:cNvSpPr txBox="1"/>
          <p:nvPr/>
        </p:nvSpPr>
        <p:spPr>
          <a:xfrm>
            <a:off x="514350" y="3617775"/>
            <a:ext cx="2909447" cy="1200329"/>
          </a:xfrm>
          <a:prstGeom prst="rect">
            <a:avLst/>
          </a:prstGeom>
          <a:noFill/>
        </p:spPr>
        <p:txBody>
          <a:bodyPr wrap="square" rtlCol="0">
            <a:spAutoFit/>
          </a:bodyPr>
          <a:lstStyle/>
          <a:p>
            <a:r>
              <a:rPr lang="nl-NL" b="1" dirty="0">
                <a:solidFill>
                  <a:srgbClr val="7F8010"/>
                </a:solidFill>
              </a:rPr>
              <a:t>Kijk maar naar dit water bijvoorbeeld. Het bestaat uit veel vrije vormen en kleuren. </a:t>
            </a:r>
          </a:p>
        </p:txBody>
      </p:sp>
      <p:sp>
        <p:nvSpPr>
          <p:cNvPr id="16" name="Ovaal 15">
            <a:extLst>
              <a:ext uri="{FF2B5EF4-FFF2-40B4-BE49-F238E27FC236}">
                <a16:creationId xmlns:a16="http://schemas.microsoft.com/office/drawing/2014/main" id="{4F140AFA-47EB-0568-0A10-6885A550002D}"/>
              </a:ext>
            </a:extLst>
          </p:cNvPr>
          <p:cNvSpPr/>
          <p:nvPr/>
        </p:nvSpPr>
        <p:spPr>
          <a:xfrm>
            <a:off x="4209148" y="2503171"/>
            <a:ext cx="2923171" cy="2868016"/>
          </a:xfrm>
          <a:prstGeom prst="ellipse">
            <a:avLst/>
          </a:prstGeom>
          <a:gradFill flip="none" rotWithShape="1">
            <a:gsLst>
              <a:gs pos="37000">
                <a:srgbClr val="EAEAEA">
                  <a:shade val="30000"/>
                  <a:satMod val="115000"/>
                  <a:alpha val="0"/>
                </a:srgbClr>
              </a:gs>
              <a:gs pos="100000">
                <a:srgbClr val="EAEAEA">
                  <a:shade val="67500"/>
                  <a:satMod val="115000"/>
                </a:srgbClr>
              </a:gs>
              <a:gs pos="100000">
                <a:srgbClr val="EAEAEA">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EAEAEA">
                  <a:alpha val="18000"/>
                </a:srgbClr>
              </a:solidFill>
            </a:endParaRPr>
          </a:p>
        </p:txBody>
      </p:sp>
    </p:spTree>
    <p:extLst>
      <p:ext uri="{BB962C8B-B14F-4D97-AF65-F5344CB8AC3E}">
        <p14:creationId xmlns:p14="http://schemas.microsoft.com/office/powerpoint/2010/main" val="1236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186"/>
        </a:solidFill>
        <a:effectLst/>
      </p:bgPr>
    </p:bg>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B5D1A49A-1B9D-6CB1-2C32-E7D67C30B58C}"/>
              </a:ext>
            </a:extLst>
          </p:cNvPr>
          <p:cNvSpPr/>
          <p:nvPr/>
        </p:nvSpPr>
        <p:spPr>
          <a:xfrm>
            <a:off x="367213" y="458813"/>
            <a:ext cx="2367521" cy="1768991"/>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CAE8C06A-66E6-4C7C-8C26-F04427E70040}"/>
              </a:ext>
            </a:extLst>
          </p:cNvPr>
          <p:cNvCxnSpPr>
            <a:cxnSpLocks/>
          </p:cNvCxnSpPr>
          <p:nvPr/>
        </p:nvCxnSpPr>
        <p:spPr>
          <a:xfrm>
            <a:off x="1531133" y="1099226"/>
            <a:ext cx="0" cy="461091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D44BC514-A498-88BC-B312-E37B4FAB3D2D}"/>
              </a:ext>
            </a:extLst>
          </p:cNvPr>
          <p:cNvCxnSpPr>
            <a:cxnSpLocks/>
          </p:cNvCxnSpPr>
          <p:nvPr/>
        </p:nvCxnSpPr>
        <p:spPr>
          <a:xfrm>
            <a:off x="5332379" y="1182092"/>
            <a:ext cx="0" cy="4528044"/>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C292C371-A16B-4E7C-EC62-CCD02CD64890}"/>
              </a:ext>
            </a:extLst>
          </p:cNvPr>
          <p:cNvCxnSpPr>
            <a:cxnSpLocks/>
          </p:cNvCxnSpPr>
          <p:nvPr/>
        </p:nvCxnSpPr>
        <p:spPr>
          <a:xfrm flipH="1">
            <a:off x="1531133" y="5710136"/>
            <a:ext cx="3801246" cy="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48F6D763-8C1D-6607-2D32-4D9E0D0EC802}"/>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23242BD-A4DB-AE6A-1368-DCED51783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89DFCA8-CE74-7FEE-AFD9-0CE0655A12BD}"/>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89291500-9E64-533F-2826-74172B7CEA24}"/>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ijdelijke aanduiding voor inhoud 2">
            <a:extLst>
              <a:ext uri="{FF2B5EF4-FFF2-40B4-BE49-F238E27FC236}">
                <a16:creationId xmlns:a16="http://schemas.microsoft.com/office/drawing/2014/main" id="{D942A02E-E121-6CC7-2F09-7C2F65188A8A}"/>
              </a:ext>
            </a:extLst>
          </p:cNvPr>
          <p:cNvSpPr>
            <a:spLocks noGrp="1"/>
          </p:cNvSpPr>
          <p:nvPr>
            <p:ph idx="1"/>
          </p:nvPr>
        </p:nvSpPr>
        <p:spPr>
          <a:xfrm>
            <a:off x="445891" y="651628"/>
            <a:ext cx="2166072" cy="1651585"/>
          </a:xfrm>
        </p:spPr>
        <p:txBody>
          <a:bodyPr>
            <a:normAutofit fontScale="92500" lnSpcReduction="20000"/>
          </a:bodyPr>
          <a:lstStyle/>
          <a:p>
            <a:pPr marL="0" indent="0" algn="ctr">
              <a:buNone/>
            </a:pPr>
            <a:r>
              <a:rPr lang="nl-NL" sz="2100" b="1" dirty="0">
                <a:solidFill>
                  <a:schemeClr val="bg1"/>
                </a:solidFill>
              </a:rPr>
              <a:t>Toen Kandinsky en </a:t>
            </a:r>
            <a:r>
              <a:rPr lang="nl-NL" sz="2100" b="1" dirty="0" err="1">
                <a:solidFill>
                  <a:schemeClr val="bg1"/>
                </a:solidFill>
              </a:rPr>
              <a:t>Münter</a:t>
            </a:r>
            <a:r>
              <a:rPr lang="nl-NL" sz="2100" b="1" dirty="0">
                <a:solidFill>
                  <a:schemeClr val="bg1"/>
                </a:solidFill>
              </a:rPr>
              <a:t> weer terug waren in Duitsland ging Kandinsky steeds </a:t>
            </a:r>
            <a:r>
              <a:rPr lang="nl-NL" sz="2100" b="1" dirty="0">
                <a:solidFill>
                  <a:srgbClr val="FACCC4"/>
                </a:solidFill>
              </a:rPr>
              <a:t>abstracter</a:t>
            </a:r>
            <a:r>
              <a:rPr lang="nl-NL" sz="2100" b="1" dirty="0">
                <a:solidFill>
                  <a:schemeClr val="bg1"/>
                </a:solidFill>
              </a:rPr>
              <a:t> schilderen. </a:t>
            </a:r>
            <a:endParaRPr lang="nl-NL" sz="2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cxnSp>
        <p:nvCxnSpPr>
          <p:cNvPr id="22" name="Rechte verbindingslijn 21">
            <a:extLst>
              <a:ext uri="{FF2B5EF4-FFF2-40B4-BE49-F238E27FC236}">
                <a16:creationId xmlns:a16="http://schemas.microsoft.com/office/drawing/2014/main" id="{3AB1D505-7368-2FB3-FF54-F7A57B42313A}"/>
              </a:ext>
            </a:extLst>
          </p:cNvPr>
          <p:cNvCxnSpPr>
            <a:cxnSpLocks/>
          </p:cNvCxnSpPr>
          <p:nvPr/>
        </p:nvCxnSpPr>
        <p:spPr>
          <a:xfrm flipH="1">
            <a:off x="5303044" y="1183530"/>
            <a:ext cx="3936206" cy="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sp>
        <p:nvSpPr>
          <p:cNvPr id="28" name="Tijdelijke aanduiding voor inhoud 2">
            <a:extLst>
              <a:ext uri="{FF2B5EF4-FFF2-40B4-BE49-F238E27FC236}">
                <a16:creationId xmlns:a16="http://schemas.microsoft.com/office/drawing/2014/main" id="{17C99962-DF80-37FC-6A0C-1B8FF00390CE}"/>
              </a:ext>
            </a:extLst>
          </p:cNvPr>
          <p:cNvSpPr txBox="1">
            <a:spLocks/>
          </p:cNvSpPr>
          <p:nvPr/>
        </p:nvSpPr>
        <p:spPr>
          <a:xfrm>
            <a:off x="445891" y="4116939"/>
            <a:ext cx="2220505"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cxnSp>
        <p:nvCxnSpPr>
          <p:cNvPr id="3" name="Rechte verbindingslijn met pijl 2">
            <a:extLst>
              <a:ext uri="{FF2B5EF4-FFF2-40B4-BE49-F238E27FC236}">
                <a16:creationId xmlns:a16="http://schemas.microsoft.com/office/drawing/2014/main" id="{F6C44499-D05C-EDF9-C19A-C9CC9E225F65}"/>
              </a:ext>
            </a:extLst>
          </p:cNvPr>
          <p:cNvCxnSpPr>
            <a:cxnSpLocks/>
          </p:cNvCxnSpPr>
          <p:nvPr/>
        </p:nvCxnSpPr>
        <p:spPr>
          <a:xfrm>
            <a:off x="9239250" y="1182092"/>
            <a:ext cx="0" cy="5101059"/>
          </a:xfrm>
          <a:prstGeom prst="straightConnector1">
            <a:avLst/>
          </a:prstGeom>
          <a:ln w="57150">
            <a:solidFill>
              <a:srgbClr val="7F8010"/>
            </a:solidFill>
            <a:tailEnd type="arrow"/>
          </a:ln>
        </p:spPr>
        <p:style>
          <a:lnRef idx="2">
            <a:schemeClr val="accent1"/>
          </a:lnRef>
          <a:fillRef idx="0">
            <a:schemeClr val="accent1"/>
          </a:fillRef>
          <a:effectRef idx="1">
            <a:schemeClr val="accent1"/>
          </a:effectRef>
          <a:fontRef idx="minor">
            <a:schemeClr val="tx1"/>
          </a:fontRef>
        </p:style>
      </p:cxnSp>
      <p:sp>
        <p:nvSpPr>
          <p:cNvPr id="34" name="Rechthoek 33">
            <a:extLst>
              <a:ext uri="{FF2B5EF4-FFF2-40B4-BE49-F238E27FC236}">
                <a16:creationId xmlns:a16="http://schemas.microsoft.com/office/drawing/2014/main" id="{A9F94C6A-298F-3D89-37AB-8CBAC8C6AE4F}"/>
              </a:ext>
            </a:extLst>
          </p:cNvPr>
          <p:cNvSpPr/>
          <p:nvPr/>
        </p:nvSpPr>
        <p:spPr>
          <a:xfrm>
            <a:off x="8142254" y="3771900"/>
            <a:ext cx="2220505" cy="1596479"/>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Tijdelijke aanduiding voor inhoud 2">
            <a:extLst>
              <a:ext uri="{FF2B5EF4-FFF2-40B4-BE49-F238E27FC236}">
                <a16:creationId xmlns:a16="http://schemas.microsoft.com/office/drawing/2014/main" id="{34B3CD3D-0B45-7071-6F7C-36C4585B4CAB}"/>
              </a:ext>
            </a:extLst>
          </p:cNvPr>
          <p:cNvSpPr txBox="1">
            <a:spLocks/>
          </p:cNvSpPr>
          <p:nvPr/>
        </p:nvSpPr>
        <p:spPr>
          <a:xfrm>
            <a:off x="8153981" y="3967960"/>
            <a:ext cx="2220505" cy="12784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Kandinsky vond dat kunst niet op </a:t>
            </a:r>
            <a:r>
              <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iets</a:t>
            </a: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hoefde te lijken. Een schilderij met vormen, kleuren en lijnen is ook kunst! </a:t>
            </a:r>
            <a:endPar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pic>
        <p:nvPicPr>
          <p:cNvPr id="2" name="Picture 2">
            <a:extLst>
              <a:ext uri="{FF2B5EF4-FFF2-40B4-BE49-F238E27FC236}">
                <a16:creationId xmlns:a16="http://schemas.microsoft.com/office/drawing/2014/main" id="{9581E7B4-58BD-C639-8897-3D25A935E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92" y="2496028"/>
            <a:ext cx="2657082" cy="2258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EE4B88C7-5233-65CB-16EE-F738E8EEB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441" y="4249578"/>
            <a:ext cx="280987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75E9BE0-F9AF-81A6-DD6F-251E7BF67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018" y="221252"/>
            <a:ext cx="3149601" cy="299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animBg="1"/>
      <p:bldP spid="35"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6CBC118D69F240B4D866CD35285F16" ma:contentTypeVersion="15" ma:contentTypeDescription="Een nieuw document maken." ma:contentTypeScope="" ma:versionID="4f711d9d75fca84fd545f51947ee98a5">
  <xsd:schema xmlns:xsd="http://www.w3.org/2001/XMLSchema" xmlns:xs="http://www.w3.org/2001/XMLSchema" xmlns:p="http://schemas.microsoft.com/office/2006/metadata/properties" xmlns:ns2="628c5ad3-89e0-4fe8-a6d4-9236fce707bb" xmlns:ns3="4d8d1462-076d-4dfa-a8dd-6a6b23b425f6" targetNamespace="http://schemas.microsoft.com/office/2006/metadata/properties" ma:root="true" ma:fieldsID="0bac2739bedbe05ed1053e948660810c" ns2:_="" ns3:_="">
    <xsd:import namespace="628c5ad3-89e0-4fe8-a6d4-9236fce707bb"/>
    <xsd:import namespace="4d8d1462-076d-4dfa-a8dd-6a6b23b425f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8c5ad3-89e0-4fe8-a6d4-9236fce70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025a69f6-b239-4fd3-a3cf-f63ae58640be"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8d1462-076d-4dfa-a8dd-6a6b23b425f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221d8f-6558-42b8-85cb-ba642168052c}" ma:internalName="TaxCatchAll" ma:showField="CatchAllData" ma:web="4d8d1462-076d-4dfa-a8dd-6a6b23b425f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8d1462-076d-4dfa-a8dd-6a6b23b425f6" xsi:nil="true"/>
    <lcf76f155ced4ddcb4097134ff3c332f xmlns="628c5ad3-89e0-4fe8-a6d4-9236fce707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4741D4-7149-461D-93F6-4CAD1F39E299}"/>
</file>

<file path=customXml/itemProps2.xml><?xml version="1.0" encoding="utf-8"?>
<ds:datastoreItem xmlns:ds="http://schemas.openxmlformats.org/officeDocument/2006/customXml" ds:itemID="{59A2C512-9638-47B5-8F73-66B10D8F2BED}"/>
</file>

<file path=customXml/itemProps3.xml><?xml version="1.0" encoding="utf-8"?>
<ds:datastoreItem xmlns:ds="http://schemas.openxmlformats.org/officeDocument/2006/customXml" ds:itemID="{4773909C-266C-4B96-A033-22E4D0A4E7A6}"/>
</file>

<file path=docProps/app.xml><?xml version="1.0" encoding="utf-8"?>
<Properties xmlns="http://schemas.openxmlformats.org/officeDocument/2006/extended-properties" xmlns:vt="http://schemas.openxmlformats.org/officeDocument/2006/docPropsVTypes">
  <TotalTime>6481</TotalTime>
  <Words>702</Words>
  <Application>Microsoft Office PowerPoint</Application>
  <PresentationFormat>Breedbeeld</PresentationFormat>
  <Paragraphs>141</Paragraphs>
  <Slides>24</Slides>
  <Notes>2</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Vitoria Vinken</dc:creator>
  <cp:lastModifiedBy>Vitoria Vinken</cp:lastModifiedBy>
  <cp:revision>1</cp:revision>
  <dcterms:created xsi:type="dcterms:W3CDTF">2024-06-05T08:12:54Z</dcterms:created>
  <dcterms:modified xsi:type="dcterms:W3CDTF">2024-06-11T07:23:03Z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0x010100AC6CBC118D69F240B4D866CD35285F16</vt:lpwstr>
  </property>
</Properties>
</file>