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9" r:id="rId14"/>
    <p:sldId id="268" r:id="rId15"/>
    <p:sldId id="271" r:id="rId16"/>
    <p:sldId id="272" r:id="rId17"/>
    <p:sldId id="273" r:id="rId18"/>
    <p:sldId id="274" r:id="rId19"/>
    <p:sldId id="275" r:id="rId20"/>
    <p:sldId id="276" r:id="rId21"/>
    <p:sldId id="277" r:id="rId22"/>
    <p:sldId id="278"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683E"/>
    <a:srgbClr val="C1576A"/>
    <a:srgbClr val="0E6F9B"/>
    <a:srgbClr val="8BB8A6"/>
    <a:srgbClr val="6F3152"/>
    <a:srgbClr val="FFFFFF"/>
    <a:srgbClr val="E8B0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BC3D5F-2A46-4980-A968-5A2AD7C8A803}" v="538" dt="2024-11-28T12:47:21.97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8" d="100"/>
          <a:sy n="108" d="100"/>
        </p:scale>
        <p:origin x="654"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E239B9-0396-43EA-8B8D-5FF554875A65}" type="datetimeFigureOut">
              <a:rPr lang="nl-NL" smtClean="0"/>
              <a:t>2-12-2024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6F2D2D-7789-408B-A3A8-2E15C5A7A6A2}" type="slidenum">
              <a:rPr lang="nl-NL" smtClean="0"/>
              <a:t>‹nr.›</a:t>
            </a:fld>
            <a:endParaRPr lang="nl-NL"/>
          </a:p>
        </p:txBody>
      </p:sp>
    </p:spTree>
    <p:extLst>
      <p:ext uri="{BB962C8B-B14F-4D97-AF65-F5344CB8AC3E}">
        <p14:creationId xmlns:p14="http://schemas.microsoft.com/office/powerpoint/2010/main" val="546419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06F2D2D-7789-408B-A3A8-2E15C5A7A6A2}" type="slidenum">
              <a:rPr lang="nl-NL" smtClean="0"/>
              <a:t>9</a:t>
            </a:fld>
            <a:endParaRPr lang="nl-NL"/>
          </a:p>
        </p:txBody>
      </p:sp>
    </p:spTree>
    <p:extLst>
      <p:ext uri="{BB962C8B-B14F-4D97-AF65-F5344CB8AC3E}">
        <p14:creationId xmlns:p14="http://schemas.microsoft.com/office/powerpoint/2010/main" val="2621954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06F2D2D-7789-408B-A3A8-2E15C5A7A6A2}" type="slidenum">
              <a:rPr lang="nl-NL" smtClean="0"/>
              <a:t>11</a:t>
            </a:fld>
            <a:endParaRPr lang="nl-NL"/>
          </a:p>
        </p:txBody>
      </p:sp>
    </p:spTree>
    <p:extLst>
      <p:ext uri="{BB962C8B-B14F-4D97-AF65-F5344CB8AC3E}">
        <p14:creationId xmlns:p14="http://schemas.microsoft.com/office/powerpoint/2010/main" val="1287840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C466A7-97D9-39AC-5266-2BB357C11C4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534B0B5-644B-2232-FC11-76248102DD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40E83F30-40DA-60C1-959A-A4F71654847D}"/>
              </a:ext>
            </a:extLst>
          </p:cNvPr>
          <p:cNvSpPr>
            <a:spLocks noGrp="1"/>
          </p:cNvSpPr>
          <p:nvPr>
            <p:ph type="dt" sz="half" idx="10"/>
          </p:nvPr>
        </p:nvSpPr>
        <p:spPr/>
        <p:txBody>
          <a:bodyPr/>
          <a:lstStyle/>
          <a:p>
            <a:fld id="{81EA878B-7F12-4879-9B9E-FBA97C1CC610}" type="datetimeFigureOut">
              <a:rPr lang="nl-NL" smtClean="0"/>
              <a:t>2-12-2024</a:t>
            </a:fld>
            <a:endParaRPr lang="nl-NL"/>
          </a:p>
        </p:txBody>
      </p:sp>
      <p:sp>
        <p:nvSpPr>
          <p:cNvPr id="5" name="Tijdelijke aanduiding voor voettekst 4">
            <a:extLst>
              <a:ext uri="{FF2B5EF4-FFF2-40B4-BE49-F238E27FC236}">
                <a16:creationId xmlns:a16="http://schemas.microsoft.com/office/drawing/2014/main" id="{8423E0D3-262C-4632-419A-B651201BF59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AE2A2F0-B8C0-D02A-50A7-C5D0ED11EDC7}"/>
              </a:ext>
            </a:extLst>
          </p:cNvPr>
          <p:cNvSpPr>
            <a:spLocks noGrp="1"/>
          </p:cNvSpPr>
          <p:nvPr>
            <p:ph type="sldNum" sz="quarter" idx="12"/>
          </p:nvPr>
        </p:nvSpPr>
        <p:spPr/>
        <p:txBody>
          <a:bodyPr/>
          <a:lstStyle/>
          <a:p>
            <a:fld id="{EB17CCF4-35E1-4701-92E6-D56EA8ACEE7A}" type="slidenum">
              <a:rPr lang="nl-NL" smtClean="0"/>
              <a:t>‹nr.›</a:t>
            </a:fld>
            <a:endParaRPr lang="nl-NL"/>
          </a:p>
        </p:txBody>
      </p:sp>
    </p:spTree>
    <p:extLst>
      <p:ext uri="{BB962C8B-B14F-4D97-AF65-F5344CB8AC3E}">
        <p14:creationId xmlns:p14="http://schemas.microsoft.com/office/powerpoint/2010/main" val="4279446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A97264-80D3-0AB2-8698-A36C0CAC6E1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F227CB3A-FBD1-C010-6B57-C5956BD682D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D6869F2-3E05-999D-855A-4BADA02F0B05}"/>
              </a:ext>
            </a:extLst>
          </p:cNvPr>
          <p:cNvSpPr>
            <a:spLocks noGrp="1"/>
          </p:cNvSpPr>
          <p:nvPr>
            <p:ph type="dt" sz="half" idx="10"/>
          </p:nvPr>
        </p:nvSpPr>
        <p:spPr/>
        <p:txBody>
          <a:bodyPr/>
          <a:lstStyle/>
          <a:p>
            <a:fld id="{81EA878B-7F12-4879-9B9E-FBA97C1CC610}" type="datetimeFigureOut">
              <a:rPr lang="nl-NL" smtClean="0"/>
              <a:t>2-12-2024</a:t>
            </a:fld>
            <a:endParaRPr lang="nl-NL"/>
          </a:p>
        </p:txBody>
      </p:sp>
      <p:sp>
        <p:nvSpPr>
          <p:cNvPr id="5" name="Tijdelijke aanduiding voor voettekst 4">
            <a:extLst>
              <a:ext uri="{FF2B5EF4-FFF2-40B4-BE49-F238E27FC236}">
                <a16:creationId xmlns:a16="http://schemas.microsoft.com/office/drawing/2014/main" id="{28ED6C9A-D3AF-4998-4950-783A975B214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4776830-8071-D5FD-57C3-D34879412D6F}"/>
              </a:ext>
            </a:extLst>
          </p:cNvPr>
          <p:cNvSpPr>
            <a:spLocks noGrp="1"/>
          </p:cNvSpPr>
          <p:nvPr>
            <p:ph type="sldNum" sz="quarter" idx="12"/>
          </p:nvPr>
        </p:nvSpPr>
        <p:spPr/>
        <p:txBody>
          <a:bodyPr/>
          <a:lstStyle/>
          <a:p>
            <a:fld id="{EB17CCF4-35E1-4701-92E6-D56EA8ACEE7A}" type="slidenum">
              <a:rPr lang="nl-NL" smtClean="0"/>
              <a:t>‹nr.›</a:t>
            </a:fld>
            <a:endParaRPr lang="nl-NL"/>
          </a:p>
        </p:txBody>
      </p:sp>
    </p:spTree>
    <p:extLst>
      <p:ext uri="{BB962C8B-B14F-4D97-AF65-F5344CB8AC3E}">
        <p14:creationId xmlns:p14="http://schemas.microsoft.com/office/powerpoint/2010/main" val="3234163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63D296B-B9F2-523A-86BA-A5D50535E6B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126FC7B-AA1F-E537-1438-2FEE4345C16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FDD4EDE-3DFE-C455-8ED2-96EB2A842F4F}"/>
              </a:ext>
            </a:extLst>
          </p:cNvPr>
          <p:cNvSpPr>
            <a:spLocks noGrp="1"/>
          </p:cNvSpPr>
          <p:nvPr>
            <p:ph type="dt" sz="half" idx="10"/>
          </p:nvPr>
        </p:nvSpPr>
        <p:spPr/>
        <p:txBody>
          <a:bodyPr/>
          <a:lstStyle/>
          <a:p>
            <a:fld id="{81EA878B-7F12-4879-9B9E-FBA97C1CC610}" type="datetimeFigureOut">
              <a:rPr lang="nl-NL" smtClean="0"/>
              <a:t>2-12-2024</a:t>
            </a:fld>
            <a:endParaRPr lang="nl-NL"/>
          </a:p>
        </p:txBody>
      </p:sp>
      <p:sp>
        <p:nvSpPr>
          <p:cNvPr id="5" name="Tijdelijke aanduiding voor voettekst 4">
            <a:extLst>
              <a:ext uri="{FF2B5EF4-FFF2-40B4-BE49-F238E27FC236}">
                <a16:creationId xmlns:a16="http://schemas.microsoft.com/office/drawing/2014/main" id="{E1AB1C88-903D-101F-4362-C4E4D764832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9AEEE50-ED73-AD1A-21CE-BEA8E7E6143E}"/>
              </a:ext>
            </a:extLst>
          </p:cNvPr>
          <p:cNvSpPr>
            <a:spLocks noGrp="1"/>
          </p:cNvSpPr>
          <p:nvPr>
            <p:ph type="sldNum" sz="quarter" idx="12"/>
          </p:nvPr>
        </p:nvSpPr>
        <p:spPr/>
        <p:txBody>
          <a:bodyPr/>
          <a:lstStyle/>
          <a:p>
            <a:fld id="{EB17CCF4-35E1-4701-92E6-D56EA8ACEE7A}" type="slidenum">
              <a:rPr lang="nl-NL" smtClean="0"/>
              <a:t>‹nr.›</a:t>
            </a:fld>
            <a:endParaRPr lang="nl-NL"/>
          </a:p>
        </p:txBody>
      </p:sp>
    </p:spTree>
    <p:extLst>
      <p:ext uri="{BB962C8B-B14F-4D97-AF65-F5344CB8AC3E}">
        <p14:creationId xmlns:p14="http://schemas.microsoft.com/office/powerpoint/2010/main" val="4090443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726F67-7044-C51A-F89D-59C8696ECD1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307BC89-DE5A-4E7F-2C51-E589E047FD3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DA94980-3E7F-8DE7-BCD4-6A485113FDAE}"/>
              </a:ext>
            </a:extLst>
          </p:cNvPr>
          <p:cNvSpPr>
            <a:spLocks noGrp="1"/>
          </p:cNvSpPr>
          <p:nvPr>
            <p:ph type="dt" sz="half" idx="10"/>
          </p:nvPr>
        </p:nvSpPr>
        <p:spPr/>
        <p:txBody>
          <a:bodyPr/>
          <a:lstStyle/>
          <a:p>
            <a:fld id="{81EA878B-7F12-4879-9B9E-FBA97C1CC610}" type="datetimeFigureOut">
              <a:rPr lang="nl-NL" smtClean="0"/>
              <a:t>2-12-2024</a:t>
            </a:fld>
            <a:endParaRPr lang="nl-NL"/>
          </a:p>
        </p:txBody>
      </p:sp>
      <p:sp>
        <p:nvSpPr>
          <p:cNvPr id="5" name="Tijdelijke aanduiding voor voettekst 4">
            <a:extLst>
              <a:ext uri="{FF2B5EF4-FFF2-40B4-BE49-F238E27FC236}">
                <a16:creationId xmlns:a16="http://schemas.microsoft.com/office/drawing/2014/main" id="{875247DE-BF18-87B8-CEB9-0B166FF0C4C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2DB3ECD-285E-2E85-56EE-B0EC76EE54FC}"/>
              </a:ext>
            </a:extLst>
          </p:cNvPr>
          <p:cNvSpPr>
            <a:spLocks noGrp="1"/>
          </p:cNvSpPr>
          <p:nvPr>
            <p:ph type="sldNum" sz="quarter" idx="12"/>
          </p:nvPr>
        </p:nvSpPr>
        <p:spPr/>
        <p:txBody>
          <a:bodyPr/>
          <a:lstStyle/>
          <a:p>
            <a:fld id="{EB17CCF4-35E1-4701-92E6-D56EA8ACEE7A}" type="slidenum">
              <a:rPr lang="nl-NL" smtClean="0"/>
              <a:t>‹nr.›</a:t>
            </a:fld>
            <a:endParaRPr lang="nl-NL"/>
          </a:p>
        </p:txBody>
      </p:sp>
    </p:spTree>
    <p:extLst>
      <p:ext uri="{BB962C8B-B14F-4D97-AF65-F5344CB8AC3E}">
        <p14:creationId xmlns:p14="http://schemas.microsoft.com/office/powerpoint/2010/main" val="3574388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5F99E6-47F6-3223-D204-111DFE74B83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93DC317-542C-C0F5-48BF-5D59D192C94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894E938-8F02-F648-C070-C1D5A151BEC8}"/>
              </a:ext>
            </a:extLst>
          </p:cNvPr>
          <p:cNvSpPr>
            <a:spLocks noGrp="1"/>
          </p:cNvSpPr>
          <p:nvPr>
            <p:ph type="dt" sz="half" idx="10"/>
          </p:nvPr>
        </p:nvSpPr>
        <p:spPr/>
        <p:txBody>
          <a:bodyPr/>
          <a:lstStyle/>
          <a:p>
            <a:fld id="{81EA878B-7F12-4879-9B9E-FBA97C1CC610}" type="datetimeFigureOut">
              <a:rPr lang="nl-NL" smtClean="0"/>
              <a:t>2-12-2024</a:t>
            </a:fld>
            <a:endParaRPr lang="nl-NL"/>
          </a:p>
        </p:txBody>
      </p:sp>
      <p:sp>
        <p:nvSpPr>
          <p:cNvPr id="5" name="Tijdelijke aanduiding voor voettekst 4">
            <a:extLst>
              <a:ext uri="{FF2B5EF4-FFF2-40B4-BE49-F238E27FC236}">
                <a16:creationId xmlns:a16="http://schemas.microsoft.com/office/drawing/2014/main" id="{FA8A860C-B258-547F-9480-36F586BF3F2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56CBAF2-3F58-7EDA-2F10-08151F44B498}"/>
              </a:ext>
            </a:extLst>
          </p:cNvPr>
          <p:cNvSpPr>
            <a:spLocks noGrp="1"/>
          </p:cNvSpPr>
          <p:nvPr>
            <p:ph type="sldNum" sz="quarter" idx="12"/>
          </p:nvPr>
        </p:nvSpPr>
        <p:spPr/>
        <p:txBody>
          <a:bodyPr/>
          <a:lstStyle/>
          <a:p>
            <a:fld id="{EB17CCF4-35E1-4701-92E6-D56EA8ACEE7A}" type="slidenum">
              <a:rPr lang="nl-NL" smtClean="0"/>
              <a:t>‹nr.›</a:t>
            </a:fld>
            <a:endParaRPr lang="nl-NL"/>
          </a:p>
        </p:txBody>
      </p:sp>
    </p:spTree>
    <p:extLst>
      <p:ext uri="{BB962C8B-B14F-4D97-AF65-F5344CB8AC3E}">
        <p14:creationId xmlns:p14="http://schemas.microsoft.com/office/powerpoint/2010/main" val="3033173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C9F365-9DBF-E878-5E47-815E7132EDA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664F511-57DB-83CE-4240-FEF4CD1F28D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A2D9849-7DB1-8C57-F69B-5F10886E38C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FF0C827-AA77-9EDA-FD74-6E2EF7EB1E9D}"/>
              </a:ext>
            </a:extLst>
          </p:cNvPr>
          <p:cNvSpPr>
            <a:spLocks noGrp="1"/>
          </p:cNvSpPr>
          <p:nvPr>
            <p:ph type="dt" sz="half" idx="10"/>
          </p:nvPr>
        </p:nvSpPr>
        <p:spPr/>
        <p:txBody>
          <a:bodyPr/>
          <a:lstStyle/>
          <a:p>
            <a:fld id="{81EA878B-7F12-4879-9B9E-FBA97C1CC610}" type="datetimeFigureOut">
              <a:rPr lang="nl-NL" smtClean="0"/>
              <a:t>2-12-2024</a:t>
            </a:fld>
            <a:endParaRPr lang="nl-NL"/>
          </a:p>
        </p:txBody>
      </p:sp>
      <p:sp>
        <p:nvSpPr>
          <p:cNvPr id="6" name="Tijdelijke aanduiding voor voettekst 5">
            <a:extLst>
              <a:ext uri="{FF2B5EF4-FFF2-40B4-BE49-F238E27FC236}">
                <a16:creationId xmlns:a16="http://schemas.microsoft.com/office/drawing/2014/main" id="{296B82E1-CC30-5BA6-DD9C-5648859A0D9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0CAA8DB-0E5B-F071-1ED9-911C655D2F64}"/>
              </a:ext>
            </a:extLst>
          </p:cNvPr>
          <p:cNvSpPr>
            <a:spLocks noGrp="1"/>
          </p:cNvSpPr>
          <p:nvPr>
            <p:ph type="sldNum" sz="quarter" idx="12"/>
          </p:nvPr>
        </p:nvSpPr>
        <p:spPr/>
        <p:txBody>
          <a:bodyPr/>
          <a:lstStyle/>
          <a:p>
            <a:fld id="{EB17CCF4-35E1-4701-92E6-D56EA8ACEE7A}" type="slidenum">
              <a:rPr lang="nl-NL" smtClean="0"/>
              <a:t>‹nr.›</a:t>
            </a:fld>
            <a:endParaRPr lang="nl-NL"/>
          </a:p>
        </p:txBody>
      </p:sp>
    </p:spTree>
    <p:extLst>
      <p:ext uri="{BB962C8B-B14F-4D97-AF65-F5344CB8AC3E}">
        <p14:creationId xmlns:p14="http://schemas.microsoft.com/office/powerpoint/2010/main" val="3473827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0B3043-B122-BB37-ECB8-81187765EC5B}"/>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580AB9E-5606-B23B-E1CA-9F9857F16C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7FAE979-1A7B-122E-F552-9D185DA877B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54388AD-7A82-CEE2-88DF-EAFC6C0474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687FBC5-51D5-F7EF-A0F8-E66DE9021C4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C451933A-7D32-91DC-EA62-6D1EA0C077FB}"/>
              </a:ext>
            </a:extLst>
          </p:cNvPr>
          <p:cNvSpPr>
            <a:spLocks noGrp="1"/>
          </p:cNvSpPr>
          <p:nvPr>
            <p:ph type="dt" sz="half" idx="10"/>
          </p:nvPr>
        </p:nvSpPr>
        <p:spPr/>
        <p:txBody>
          <a:bodyPr/>
          <a:lstStyle/>
          <a:p>
            <a:fld id="{81EA878B-7F12-4879-9B9E-FBA97C1CC610}" type="datetimeFigureOut">
              <a:rPr lang="nl-NL" smtClean="0"/>
              <a:t>2-12-2024</a:t>
            </a:fld>
            <a:endParaRPr lang="nl-NL"/>
          </a:p>
        </p:txBody>
      </p:sp>
      <p:sp>
        <p:nvSpPr>
          <p:cNvPr id="8" name="Tijdelijke aanduiding voor voettekst 7">
            <a:extLst>
              <a:ext uri="{FF2B5EF4-FFF2-40B4-BE49-F238E27FC236}">
                <a16:creationId xmlns:a16="http://schemas.microsoft.com/office/drawing/2014/main" id="{ED86BA5C-90EF-42FA-748D-4F46C5345A4A}"/>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FFE5D8A4-08B8-9CD5-6B0D-CBB940DDDF29}"/>
              </a:ext>
            </a:extLst>
          </p:cNvPr>
          <p:cNvSpPr>
            <a:spLocks noGrp="1"/>
          </p:cNvSpPr>
          <p:nvPr>
            <p:ph type="sldNum" sz="quarter" idx="12"/>
          </p:nvPr>
        </p:nvSpPr>
        <p:spPr/>
        <p:txBody>
          <a:bodyPr/>
          <a:lstStyle/>
          <a:p>
            <a:fld id="{EB17CCF4-35E1-4701-92E6-D56EA8ACEE7A}" type="slidenum">
              <a:rPr lang="nl-NL" smtClean="0"/>
              <a:t>‹nr.›</a:t>
            </a:fld>
            <a:endParaRPr lang="nl-NL"/>
          </a:p>
        </p:txBody>
      </p:sp>
    </p:spTree>
    <p:extLst>
      <p:ext uri="{BB962C8B-B14F-4D97-AF65-F5344CB8AC3E}">
        <p14:creationId xmlns:p14="http://schemas.microsoft.com/office/powerpoint/2010/main" val="2395227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3E3221-AE18-41F9-22BA-8639F3D678A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1F38BB2-9C30-882E-6CA7-1B155625DC5F}"/>
              </a:ext>
            </a:extLst>
          </p:cNvPr>
          <p:cNvSpPr>
            <a:spLocks noGrp="1"/>
          </p:cNvSpPr>
          <p:nvPr>
            <p:ph type="dt" sz="half" idx="10"/>
          </p:nvPr>
        </p:nvSpPr>
        <p:spPr/>
        <p:txBody>
          <a:bodyPr/>
          <a:lstStyle/>
          <a:p>
            <a:fld id="{81EA878B-7F12-4879-9B9E-FBA97C1CC610}" type="datetimeFigureOut">
              <a:rPr lang="nl-NL" smtClean="0"/>
              <a:t>2-12-2024</a:t>
            </a:fld>
            <a:endParaRPr lang="nl-NL"/>
          </a:p>
        </p:txBody>
      </p:sp>
      <p:sp>
        <p:nvSpPr>
          <p:cNvPr id="4" name="Tijdelijke aanduiding voor voettekst 3">
            <a:extLst>
              <a:ext uri="{FF2B5EF4-FFF2-40B4-BE49-F238E27FC236}">
                <a16:creationId xmlns:a16="http://schemas.microsoft.com/office/drawing/2014/main" id="{89641B72-3E0C-E4BC-25B7-3634B4F6EF5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4A441EAF-A1FA-3E84-BF99-73D0B4B2D348}"/>
              </a:ext>
            </a:extLst>
          </p:cNvPr>
          <p:cNvSpPr>
            <a:spLocks noGrp="1"/>
          </p:cNvSpPr>
          <p:nvPr>
            <p:ph type="sldNum" sz="quarter" idx="12"/>
          </p:nvPr>
        </p:nvSpPr>
        <p:spPr/>
        <p:txBody>
          <a:bodyPr/>
          <a:lstStyle/>
          <a:p>
            <a:fld id="{EB17CCF4-35E1-4701-92E6-D56EA8ACEE7A}" type="slidenum">
              <a:rPr lang="nl-NL" smtClean="0"/>
              <a:t>‹nr.›</a:t>
            </a:fld>
            <a:endParaRPr lang="nl-NL"/>
          </a:p>
        </p:txBody>
      </p:sp>
    </p:spTree>
    <p:extLst>
      <p:ext uri="{BB962C8B-B14F-4D97-AF65-F5344CB8AC3E}">
        <p14:creationId xmlns:p14="http://schemas.microsoft.com/office/powerpoint/2010/main" val="1013702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2F01668-6147-7DA0-A3B9-0CDA1D45ECE0}"/>
              </a:ext>
            </a:extLst>
          </p:cNvPr>
          <p:cNvSpPr>
            <a:spLocks noGrp="1"/>
          </p:cNvSpPr>
          <p:nvPr>
            <p:ph type="dt" sz="half" idx="10"/>
          </p:nvPr>
        </p:nvSpPr>
        <p:spPr/>
        <p:txBody>
          <a:bodyPr/>
          <a:lstStyle/>
          <a:p>
            <a:fld id="{81EA878B-7F12-4879-9B9E-FBA97C1CC610}" type="datetimeFigureOut">
              <a:rPr lang="nl-NL" smtClean="0"/>
              <a:t>2-12-2024</a:t>
            </a:fld>
            <a:endParaRPr lang="nl-NL"/>
          </a:p>
        </p:txBody>
      </p:sp>
      <p:sp>
        <p:nvSpPr>
          <p:cNvPr id="3" name="Tijdelijke aanduiding voor voettekst 2">
            <a:extLst>
              <a:ext uri="{FF2B5EF4-FFF2-40B4-BE49-F238E27FC236}">
                <a16:creationId xmlns:a16="http://schemas.microsoft.com/office/drawing/2014/main" id="{E0C381AE-8A67-FD37-FE1C-79E299E63EBA}"/>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5676322-784A-96E9-260E-96A96A4C5DF8}"/>
              </a:ext>
            </a:extLst>
          </p:cNvPr>
          <p:cNvSpPr>
            <a:spLocks noGrp="1"/>
          </p:cNvSpPr>
          <p:nvPr>
            <p:ph type="sldNum" sz="quarter" idx="12"/>
          </p:nvPr>
        </p:nvSpPr>
        <p:spPr/>
        <p:txBody>
          <a:bodyPr/>
          <a:lstStyle/>
          <a:p>
            <a:fld id="{EB17CCF4-35E1-4701-92E6-D56EA8ACEE7A}" type="slidenum">
              <a:rPr lang="nl-NL" smtClean="0"/>
              <a:t>‹nr.›</a:t>
            </a:fld>
            <a:endParaRPr lang="nl-NL"/>
          </a:p>
        </p:txBody>
      </p:sp>
    </p:spTree>
    <p:extLst>
      <p:ext uri="{BB962C8B-B14F-4D97-AF65-F5344CB8AC3E}">
        <p14:creationId xmlns:p14="http://schemas.microsoft.com/office/powerpoint/2010/main" val="1971412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95BB1E-06E5-52D8-3BE1-ABBE8A9FEEF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92408FC-8698-4EE5-77D6-153EAC5133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DC7F181A-A551-C306-18E9-E4C87AEE6F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D758AFA-A9AB-6865-A379-03B87E083DF2}"/>
              </a:ext>
            </a:extLst>
          </p:cNvPr>
          <p:cNvSpPr>
            <a:spLocks noGrp="1"/>
          </p:cNvSpPr>
          <p:nvPr>
            <p:ph type="dt" sz="half" idx="10"/>
          </p:nvPr>
        </p:nvSpPr>
        <p:spPr/>
        <p:txBody>
          <a:bodyPr/>
          <a:lstStyle/>
          <a:p>
            <a:fld id="{81EA878B-7F12-4879-9B9E-FBA97C1CC610}" type="datetimeFigureOut">
              <a:rPr lang="nl-NL" smtClean="0"/>
              <a:t>2-12-2024</a:t>
            </a:fld>
            <a:endParaRPr lang="nl-NL"/>
          </a:p>
        </p:txBody>
      </p:sp>
      <p:sp>
        <p:nvSpPr>
          <p:cNvPr id="6" name="Tijdelijke aanduiding voor voettekst 5">
            <a:extLst>
              <a:ext uri="{FF2B5EF4-FFF2-40B4-BE49-F238E27FC236}">
                <a16:creationId xmlns:a16="http://schemas.microsoft.com/office/drawing/2014/main" id="{9C97E454-9664-3779-B8D1-2D6F479B751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E80734A-464B-3E75-B1A5-2DD4F8732F56}"/>
              </a:ext>
            </a:extLst>
          </p:cNvPr>
          <p:cNvSpPr>
            <a:spLocks noGrp="1"/>
          </p:cNvSpPr>
          <p:nvPr>
            <p:ph type="sldNum" sz="quarter" idx="12"/>
          </p:nvPr>
        </p:nvSpPr>
        <p:spPr/>
        <p:txBody>
          <a:bodyPr/>
          <a:lstStyle/>
          <a:p>
            <a:fld id="{EB17CCF4-35E1-4701-92E6-D56EA8ACEE7A}" type="slidenum">
              <a:rPr lang="nl-NL" smtClean="0"/>
              <a:t>‹nr.›</a:t>
            </a:fld>
            <a:endParaRPr lang="nl-NL"/>
          </a:p>
        </p:txBody>
      </p:sp>
    </p:spTree>
    <p:extLst>
      <p:ext uri="{BB962C8B-B14F-4D97-AF65-F5344CB8AC3E}">
        <p14:creationId xmlns:p14="http://schemas.microsoft.com/office/powerpoint/2010/main" val="1326691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02E8CC-F2C2-423D-072D-E17E48C46C0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8396EF1-FABB-2362-F252-691CF3C7D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6B26B8E8-01CA-6484-DFA0-53CF062784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CEB5E3C-23F0-BA9A-B462-8F0961A39F4B}"/>
              </a:ext>
            </a:extLst>
          </p:cNvPr>
          <p:cNvSpPr>
            <a:spLocks noGrp="1"/>
          </p:cNvSpPr>
          <p:nvPr>
            <p:ph type="dt" sz="half" idx="10"/>
          </p:nvPr>
        </p:nvSpPr>
        <p:spPr/>
        <p:txBody>
          <a:bodyPr/>
          <a:lstStyle/>
          <a:p>
            <a:fld id="{81EA878B-7F12-4879-9B9E-FBA97C1CC610}" type="datetimeFigureOut">
              <a:rPr lang="nl-NL" smtClean="0"/>
              <a:t>2-12-2024</a:t>
            </a:fld>
            <a:endParaRPr lang="nl-NL"/>
          </a:p>
        </p:txBody>
      </p:sp>
      <p:sp>
        <p:nvSpPr>
          <p:cNvPr id="6" name="Tijdelijke aanduiding voor voettekst 5">
            <a:extLst>
              <a:ext uri="{FF2B5EF4-FFF2-40B4-BE49-F238E27FC236}">
                <a16:creationId xmlns:a16="http://schemas.microsoft.com/office/drawing/2014/main" id="{88DA9D19-5ED2-01C3-720C-EF986AABBF8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BA5F19B-5F08-7F0B-48AE-A2BBAAA65367}"/>
              </a:ext>
            </a:extLst>
          </p:cNvPr>
          <p:cNvSpPr>
            <a:spLocks noGrp="1"/>
          </p:cNvSpPr>
          <p:nvPr>
            <p:ph type="sldNum" sz="quarter" idx="12"/>
          </p:nvPr>
        </p:nvSpPr>
        <p:spPr/>
        <p:txBody>
          <a:bodyPr/>
          <a:lstStyle/>
          <a:p>
            <a:fld id="{EB17CCF4-35E1-4701-92E6-D56EA8ACEE7A}" type="slidenum">
              <a:rPr lang="nl-NL" smtClean="0"/>
              <a:t>‹nr.›</a:t>
            </a:fld>
            <a:endParaRPr lang="nl-NL"/>
          </a:p>
        </p:txBody>
      </p:sp>
    </p:spTree>
    <p:extLst>
      <p:ext uri="{BB962C8B-B14F-4D97-AF65-F5344CB8AC3E}">
        <p14:creationId xmlns:p14="http://schemas.microsoft.com/office/powerpoint/2010/main" val="439107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127DFF2-3E5F-9901-FC8E-7DCE8EE859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7B4274D9-D336-4118-6ECD-409899346E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84BD4E7-9AD3-3950-1BFB-C32998499E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1EA878B-7F12-4879-9B9E-FBA97C1CC610}" type="datetimeFigureOut">
              <a:rPr lang="nl-NL" smtClean="0"/>
              <a:t>2-12-2024</a:t>
            </a:fld>
            <a:endParaRPr lang="nl-NL"/>
          </a:p>
        </p:txBody>
      </p:sp>
      <p:sp>
        <p:nvSpPr>
          <p:cNvPr id="5" name="Tijdelijke aanduiding voor voettekst 4">
            <a:extLst>
              <a:ext uri="{FF2B5EF4-FFF2-40B4-BE49-F238E27FC236}">
                <a16:creationId xmlns:a16="http://schemas.microsoft.com/office/drawing/2014/main" id="{76058D83-8CF6-160F-FD4D-7924D659D2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A98D2DBF-5D5D-1FA1-472E-7856BC7A03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B17CCF4-35E1-4701-92E6-D56EA8ACEE7A}" type="slidenum">
              <a:rPr lang="nl-NL" smtClean="0"/>
              <a:t>‹nr.›</a:t>
            </a:fld>
            <a:endParaRPr lang="nl-NL"/>
          </a:p>
        </p:txBody>
      </p:sp>
    </p:spTree>
    <p:extLst>
      <p:ext uri="{BB962C8B-B14F-4D97-AF65-F5344CB8AC3E}">
        <p14:creationId xmlns:p14="http://schemas.microsoft.com/office/powerpoint/2010/main" val="677170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png"/><Relationship Id="rId7"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3.png"/><Relationship Id="rId7"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50 Slinger - Amsterdam750">
            <a:extLst>
              <a:ext uri="{FF2B5EF4-FFF2-40B4-BE49-F238E27FC236}">
                <a16:creationId xmlns:a16="http://schemas.microsoft.com/office/drawing/2014/main" id="{F1DE011E-2F6B-5505-BC8D-5D86DF9CD2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007064" y="1906106"/>
            <a:ext cx="12192000" cy="938213"/>
          </a:xfrm>
          <a:prstGeom prst="rect">
            <a:avLst/>
          </a:prstGeom>
          <a:noFill/>
          <a:extLst>
            <a:ext uri="{909E8E84-426E-40DD-AFC4-6F175D3DCCD1}">
              <a14:hiddenFill xmlns:a14="http://schemas.microsoft.com/office/drawing/2010/main">
                <a:solidFill>
                  <a:srgbClr val="FFFFFF"/>
                </a:solidFill>
              </a14:hiddenFill>
            </a:ext>
          </a:extLst>
        </p:spPr>
      </p:pic>
      <p:sp>
        <p:nvSpPr>
          <p:cNvPr id="19" name="Tekstvak 18">
            <a:extLst>
              <a:ext uri="{FF2B5EF4-FFF2-40B4-BE49-F238E27FC236}">
                <a16:creationId xmlns:a16="http://schemas.microsoft.com/office/drawing/2014/main" id="{1779BDEF-F743-38ED-F8D5-F82567C6DD3D}"/>
              </a:ext>
            </a:extLst>
          </p:cNvPr>
          <p:cNvSpPr txBox="1"/>
          <p:nvPr/>
        </p:nvSpPr>
        <p:spPr>
          <a:xfrm>
            <a:off x="426127" y="1501226"/>
            <a:ext cx="4758432" cy="952738"/>
          </a:xfrm>
          <a:prstGeom prst="rect">
            <a:avLst/>
          </a:prstGeom>
          <a:solidFill>
            <a:srgbClr val="6F3152"/>
          </a:solidFill>
        </p:spPr>
        <p:txBody>
          <a:bodyPr wrap="square" rtlCol="0">
            <a:spAutoFit/>
          </a:bodyPr>
          <a:lstStyle/>
          <a:p>
            <a:endParaRPr lang="nl-NL" dirty="0"/>
          </a:p>
        </p:txBody>
      </p:sp>
      <p:sp>
        <p:nvSpPr>
          <p:cNvPr id="8" name="Rechthoek 7">
            <a:extLst>
              <a:ext uri="{FF2B5EF4-FFF2-40B4-BE49-F238E27FC236}">
                <a16:creationId xmlns:a16="http://schemas.microsoft.com/office/drawing/2014/main" id="{7E9CB656-180F-4BDD-9E15-E522EF48B67F}"/>
              </a:ext>
            </a:extLst>
          </p:cNvPr>
          <p:cNvSpPr/>
          <p:nvPr/>
        </p:nvSpPr>
        <p:spPr>
          <a:xfrm>
            <a:off x="10884023" y="0"/>
            <a:ext cx="1307977" cy="6858000"/>
          </a:xfrm>
          <a:prstGeom prst="rect">
            <a:avLst/>
          </a:prstGeom>
          <a:solidFill>
            <a:srgbClr val="C1576A"/>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descr="Afbeelding met tekst, Lettertype, Graphics, grafische vormgeving&#10;&#10;Automatisch gegenereerde beschrijving">
            <a:extLst>
              <a:ext uri="{FF2B5EF4-FFF2-40B4-BE49-F238E27FC236}">
                <a16:creationId xmlns:a16="http://schemas.microsoft.com/office/drawing/2014/main" id="{07DE1FAE-5011-C9F7-5036-976D92CEC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10" name="AutoShape 2">
            <a:extLst>
              <a:ext uri="{FF2B5EF4-FFF2-40B4-BE49-F238E27FC236}">
                <a16:creationId xmlns:a16="http://schemas.microsoft.com/office/drawing/2014/main" id="{7C3A9B1F-2C96-3AFF-31E6-9E4F9DD80AC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2" name="Afbeelding 11" descr="Afbeelding met tekst, Kleurrijkheid, Graphics, grafische vormgeving&#10;&#10;Automatisch gegenereerde beschrijving">
            <a:extLst>
              <a:ext uri="{FF2B5EF4-FFF2-40B4-BE49-F238E27FC236}">
                <a16:creationId xmlns:a16="http://schemas.microsoft.com/office/drawing/2014/main" id="{16CDD6D1-2FFE-BDF9-F6AF-A746F3BBD7D5}"/>
              </a:ext>
            </a:extLst>
          </p:cNvPr>
          <p:cNvPicPr>
            <a:picLocks noChangeAspect="1"/>
          </p:cNvPicPr>
          <p:nvPr/>
        </p:nvPicPr>
        <p:blipFill rotWithShape="1">
          <a:blip r:embed="rId4">
            <a:extLst>
              <a:ext uri="{28A0092B-C50C-407E-A947-70E740481C1C}">
                <a14:useLocalDpi xmlns:a14="http://schemas.microsoft.com/office/drawing/2010/main" val="0"/>
              </a:ext>
            </a:extLst>
          </a:blip>
          <a:srcRect l="22996"/>
          <a:stretch/>
        </p:blipFill>
        <p:spPr>
          <a:xfrm>
            <a:off x="10884023" y="6157148"/>
            <a:ext cx="1307978" cy="700852"/>
          </a:xfrm>
          <a:prstGeom prst="rect">
            <a:avLst/>
          </a:prstGeom>
        </p:spPr>
      </p:pic>
      <p:sp>
        <p:nvSpPr>
          <p:cNvPr id="16" name="Tekstvak 15">
            <a:extLst>
              <a:ext uri="{FF2B5EF4-FFF2-40B4-BE49-F238E27FC236}">
                <a16:creationId xmlns:a16="http://schemas.microsoft.com/office/drawing/2014/main" id="{B4B5DB15-2E8D-9DDA-65D0-C31F427BC14A}"/>
              </a:ext>
            </a:extLst>
          </p:cNvPr>
          <p:cNvSpPr txBox="1"/>
          <p:nvPr/>
        </p:nvSpPr>
        <p:spPr>
          <a:xfrm>
            <a:off x="426129" y="458813"/>
            <a:ext cx="3542189" cy="952737"/>
          </a:xfrm>
          <a:prstGeom prst="rect">
            <a:avLst/>
          </a:prstGeom>
          <a:solidFill>
            <a:srgbClr val="6F3152"/>
          </a:solidFill>
        </p:spPr>
        <p:txBody>
          <a:bodyPr wrap="square" rtlCol="0">
            <a:spAutoFit/>
          </a:bodyPr>
          <a:lstStyle/>
          <a:p>
            <a:endParaRPr lang="nl-NL" dirty="0"/>
          </a:p>
        </p:txBody>
      </p:sp>
      <p:sp>
        <p:nvSpPr>
          <p:cNvPr id="17" name="Tekstvak 16">
            <a:extLst>
              <a:ext uri="{FF2B5EF4-FFF2-40B4-BE49-F238E27FC236}">
                <a16:creationId xmlns:a16="http://schemas.microsoft.com/office/drawing/2014/main" id="{AF18FD77-80F1-A59C-10E9-8DE224A2C691}"/>
              </a:ext>
            </a:extLst>
          </p:cNvPr>
          <p:cNvSpPr txBox="1"/>
          <p:nvPr/>
        </p:nvSpPr>
        <p:spPr>
          <a:xfrm>
            <a:off x="504994" y="458813"/>
            <a:ext cx="2709857" cy="1015663"/>
          </a:xfrm>
          <a:prstGeom prst="rect">
            <a:avLst/>
          </a:prstGeom>
          <a:noFill/>
        </p:spPr>
        <p:txBody>
          <a:bodyPr wrap="square" rtlCol="0">
            <a:spAutoFit/>
          </a:bodyPr>
          <a:lstStyle/>
          <a:p>
            <a:r>
              <a:rPr lang="nl-NL" sz="6000" b="1" dirty="0">
                <a:solidFill>
                  <a:schemeClr val="bg1"/>
                </a:solidFill>
                <a:latin typeface="+mj-lt"/>
              </a:rPr>
              <a:t>HAPPY</a:t>
            </a:r>
            <a:endParaRPr lang="nl-NL" sz="6600" b="1" dirty="0">
              <a:solidFill>
                <a:schemeClr val="bg1"/>
              </a:solidFill>
              <a:latin typeface="+mj-lt"/>
            </a:endParaRPr>
          </a:p>
        </p:txBody>
      </p:sp>
      <p:sp>
        <p:nvSpPr>
          <p:cNvPr id="18" name="Tekstvak 17">
            <a:extLst>
              <a:ext uri="{FF2B5EF4-FFF2-40B4-BE49-F238E27FC236}">
                <a16:creationId xmlns:a16="http://schemas.microsoft.com/office/drawing/2014/main" id="{92DBC136-4091-B49F-87C2-BFC0B81BFA37}"/>
              </a:ext>
            </a:extLst>
          </p:cNvPr>
          <p:cNvSpPr txBox="1"/>
          <p:nvPr/>
        </p:nvSpPr>
        <p:spPr>
          <a:xfrm>
            <a:off x="473624" y="1505964"/>
            <a:ext cx="3967187" cy="1015663"/>
          </a:xfrm>
          <a:prstGeom prst="rect">
            <a:avLst/>
          </a:prstGeom>
          <a:noFill/>
        </p:spPr>
        <p:txBody>
          <a:bodyPr wrap="square" rtlCol="0">
            <a:spAutoFit/>
          </a:bodyPr>
          <a:lstStyle/>
          <a:p>
            <a:pPr algn="just"/>
            <a:r>
              <a:rPr lang="nl-NL" sz="6000" b="1" dirty="0">
                <a:solidFill>
                  <a:schemeClr val="bg1"/>
                </a:solidFill>
                <a:latin typeface="+mj-lt"/>
              </a:rPr>
              <a:t>BIRTHDAY</a:t>
            </a:r>
            <a:endParaRPr lang="nl-NL" sz="6600" b="1" dirty="0">
              <a:solidFill>
                <a:schemeClr val="bg1"/>
              </a:solidFill>
              <a:latin typeface="+mj-lt"/>
            </a:endParaRPr>
          </a:p>
        </p:txBody>
      </p:sp>
      <p:sp>
        <p:nvSpPr>
          <p:cNvPr id="20" name="Tekstvak 19">
            <a:extLst>
              <a:ext uri="{FF2B5EF4-FFF2-40B4-BE49-F238E27FC236}">
                <a16:creationId xmlns:a16="http://schemas.microsoft.com/office/drawing/2014/main" id="{8965EEB5-183E-DBC5-0CD8-3C7E19199D5D}"/>
              </a:ext>
            </a:extLst>
          </p:cNvPr>
          <p:cNvSpPr txBox="1"/>
          <p:nvPr/>
        </p:nvSpPr>
        <p:spPr>
          <a:xfrm>
            <a:off x="426127" y="2544036"/>
            <a:ext cx="5205621" cy="1015663"/>
          </a:xfrm>
          <a:prstGeom prst="rect">
            <a:avLst/>
          </a:prstGeom>
          <a:solidFill>
            <a:srgbClr val="0E6F9B"/>
          </a:solidFill>
        </p:spPr>
        <p:txBody>
          <a:bodyPr wrap="square" rtlCol="0">
            <a:spAutoFit/>
          </a:bodyPr>
          <a:lstStyle/>
          <a:p>
            <a:endParaRPr lang="nl-NL" dirty="0"/>
          </a:p>
        </p:txBody>
      </p:sp>
      <p:sp>
        <p:nvSpPr>
          <p:cNvPr id="21" name="Tekstvak 20">
            <a:extLst>
              <a:ext uri="{FF2B5EF4-FFF2-40B4-BE49-F238E27FC236}">
                <a16:creationId xmlns:a16="http://schemas.microsoft.com/office/drawing/2014/main" id="{39A37355-C5F4-DBE9-433F-F8DACDE14582}"/>
              </a:ext>
            </a:extLst>
          </p:cNvPr>
          <p:cNvSpPr txBox="1"/>
          <p:nvPr/>
        </p:nvSpPr>
        <p:spPr>
          <a:xfrm>
            <a:off x="504994" y="2560881"/>
            <a:ext cx="5008039" cy="1015663"/>
          </a:xfrm>
          <a:prstGeom prst="rect">
            <a:avLst/>
          </a:prstGeom>
          <a:noFill/>
        </p:spPr>
        <p:txBody>
          <a:bodyPr wrap="square" rtlCol="0">
            <a:spAutoFit/>
          </a:bodyPr>
          <a:lstStyle/>
          <a:p>
            <a:r>
              <a:rPr lang="nl-NL" sz="6000" b="1" dirty="0">
                <a:solidFill>
                  <a:schemeClr val="bg1"/>
                </a:solidFill>
                <a:latin typeface="+mj-lt"/>
              </a:rPr>
              <a:t>AMSTERDAM</a:t>
            </a:r>
            <a:endParaRPr lang="nl-NL" sz="6600" b="1" dirty="0">
              <a:solidFill>
                <a:schemeClr val="bg1"/>
              </a:solidFill>
              <a:latin typeface="+mj-lt"/>
            </a:endParaRPr>
          </a:p>
        </p:txBody>
      </p:sp>
      <p:sp>
        <p:nvSpPr>
          <p:cNvPr id="2" name="Tekstvak 1">
            <a:extLst>
              <a:ext uri="{FF2B5EF4-FFF2-40B4-BE49-F238E27FC236}">
                <a16:creationId xmlns:a16="http://schemas.microsoft.com/office/drawing/2014/main" id="{089216CC-02ED-0C6A-BA1C-71F55B64727B}"/>
              </a:ext>
            </a:extLst>
          </p:cNvPr>
          <p:cNvSpPr txBox="1"/>
          <p:nvPr/>
        </p:nvSpPr>
        <p:spPr>
          <a:xfrm>
            <a:off x="2197223" y="4376692"/>
            <a:ext cx="6684885" cy="1569660"/>
          </a:xfrm>
          <a:prstGeom prst="rect">
            <a:avLst/>
          </a:prstGeom>
          <a:noFill/>
        </p:spPr>
        <p:txBody>
          <a:bodyPr wrap="square" rtlCol="0">
            <a:spAutoFit/>
          </a:bodyPr>
          <a:lstStyle/>
          <a:p>
            <a:pPr algn="r"/>
            <a:r>
              <a:rPr lang="nl-NL" sz="2400" b="1" spc="-150" dirty="0">
                <a:solidFill>
                  <a:srgbClr val="D0683E"/>
                </a:solidFill>
              </a:rPr>
              <a:t>Jullie komen binnenkort met de hele klas naar H’ART Museum. In deze les bereiden jullie je alvast voor op dit bezoek, en krijgen jullie aan het einde een quizje. Goed opletten dus!</a:t>
            </a:r>
          </a:p>
        </p:txBody>
      </p:sp>
    </p:spTree>
    <p:extLst>
      <p:ext uri="{BB962C8B-B14F-4D97-AF65-F5344CB8AC3E}">
        <p14:creationId xmlns:p14="http://schemas.microsoft.com/office/powerpoint/2010/main" val="3799016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50B60363-6639-5980-7BEB-B7CD48F55BF9}"/>
              </a:ext>
            </a:extLst>
          </p:cNvPr>
          <p:cNvSpPr/>
          <p:nvPr/>
        </p:nvSpPr>
        <p:spPr>
          <a:xfrm>
            <a:off x="10884023" y="0"/>
            <a:ext cx="1307977" cy="6858000"/>
          </a:xfrm>
          <a:prstGeom prst="rect">
            <a:avLst/>
          </a:prstGeom>
          <a:solidFill>
            <a:srgbClr val="C1576A"/>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E32A7C5A-C542-84FF-0FF6-C1657C2CE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pic>
        <p:nvPicPr>
          <p:cNvPr id="6" name="Afbeelding 5" descr="Afbeelding met tekst, Kleurrijkheid, Graphics, grafische vormgeving&#10;&#10;Automatisch gegenereerde beschrijving">
            <a:extLst>
              <a:ext uri="{FF2B5EF4-FFF2-40B4-BE49-F238E27FC236}">
                <a16:creationId xmlns:a16="http://schemas.microsoft.com/office/drawing/2014/main" id="{93AE80C4-94FA-97DE-EB09-EE757D029E88}"/>
              </a:ext>
            </a:extLst>
          </p:cNvPr>
          <p:cNvPicPr>
            <a:picLocks noChangeAspect="1"/>
          </p:cNvPicPr>
          <p:nvPr/>
        </p:nvPicPr>
        <p:blipFill rotWithShape="1">
          <a:blip r:embed="rId3">
            <a:extLst>
              <a:ext uri="{28A0092B-C50C-407E-A947-70E740481C1C}">
                <a14:useLocalDpi xmlns:a14="http://schemas.microsoft.com/office/drawing/2010/main" val="0"/>
              </a:ext>
            </a:extLst>
          </a:blip>
          <a:srcRect l="22996"/>
          <a:stretch/>
        </p:blipFill>
        <p:spPr>
          <a:xfrm>
            <a:off x="10884023" y="6157148"/>
            <a:ext cx="1307978" cy="700852"/>
          </a:xfrm>
          <a:prstGeom prst="rect">
            <a:avLst/>
          </a:prstGeom>
        </p:spPr>
      </p:pic>
      <p:sp>
        <p:nvSpPr>
          <p:cNvPr id="7" name="Rechthoek 6">
            <a:extLst>
              <a:ext uri="{FF2B5EF4-FFF2-40B4-BE49-F238E27FC236}">
                <a16:creationId xmlns:a16="http://schemas.microsoft.com/office/drawing/2014/main" id="{B0B2AA26-25DF-6BB0-841A-5D00AB62A89C}"/>
              </a:ext>
            </a:extLst>
          </p:cNvPr>
          <p:cNvSpPr/>
          <p:nvPr/>
        </p:nvSpPr>
        <p:spPr>
          <a:xfrm>
            <a:off x="387627" y="467139"/>
            <a:ext cx="2882348" cy="1550504"/>
          </a:xfrm>
          <a:prstGeom prst="rect">
            <a:avLst/>
          </a:prstGeom>
          <a:solidFill>
            <a:srgbClr val="8BB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53B73695-7588-6987-5FD4-9EF1796DE9BA}"/>
              </a:ext>
            </a:extLst>
          </p:cNvPr>
          <p:cNvSpPr txBox="1"/>
          <p:nvPr/>
        </p:nvSpPr>
        <p:spPr>
          <a:xfrm>
            <a:off x="526775" y="642226"/>
            <a:ext cx="2604052" cy="1200329"/>
          </a:xfrm>
          <a:prstGeom prst="rect">
            <a:avLst/>
          </a:prstGeom>
          <a:noFill/>
        </p:spPr>
        <p:txBody>
          <a:bodyPr wrap="square" rtlCol="0">
            <a:spAutoFit/>
          </a:bodyPr>
          <a:lstStyle/>
          <a:p>
            <a:pPr algn="ctr"/>
            <a:r>
              <a:rPr lang="nl-NL" b="1" dirty="0">
                <a:solidFill>
                  <a:schemeClr val="bg1"/>
                </a:solidFill>
              </a:rPr>
              <a:t>Amsterdam is niet alleen beroemd om zijn kunst, maar ook om zijn </a:t>
            </a:r>
            <a:r>
              <a:rPr lang="nl-NL" b="1" dirty="0">
                <a:solidFill>
                  <a:srgbClr val="0E6F9B"/>
                </a:solidFill>
              </a:rPr>
              <a:t>architectuur</a:t>
            </a:r>
            <a:r>
              <a:rPr lang="nl-NL" b="1" dirty="0">
                <a:solidFill>
                  <a:schemeClr val="bg1"/>
                </a:solidFill>
              </a:rPr>
              <a:t>.</a:t>
            </a:r>
          </a:p>
        </p:txBody>
      </p:sp>
      <p:cxnSp>
        <p:nvCxnSpPr>
          <p:cNvPr id="10" name="Rechte verbindingslijn 9">
            <a:extLst>
              <a:ext uri="{FF2B5EF4-FFF2-40B4-BE49-F238E27FC236}">
                <a16:creationId xmlns:a16="http://schemas.microsoft.com/office/drawing/2014/main" id="{24550725-72A1-FE5A-0B1B-9CFB49E04972}"/>
              </a:ext>
            </a:extLst>
          </p:cNvPr>
          <p:cNvCxnSpPr>
            <a:cxnSpLocks/>
          </p:cNvCxnSpPr>
          <p:nvPr/>
        </p:nvCxnSpPr>
        <p:spPr>
          <a:xfrm>
            <a:off x="1480930" y="1242390"/>
            <a:ext cx="7762461" cy="0"/>
          </a:xfrm>
          <a:prstGeom prst="line">
            <a:avLst/>
          </a:prstGeom>
          <a:ln w="38100">
            <a:solidFill>
              <a:srgbClr val="8BB8A6"/>
            </a:solidFill>
          </a:ln>
        </p:spPr>
        <p:style>
          <a:lnRef idx="2">
            <a:schemeClr val="accent1"/>
          </a:lnRef>
          <a:fillRef idx="0">
            <a:schemeClr val="accent1"/>
          </a:fillRef>
          <a:effectRef idx="1">
            <a:schemeClr val="accent1"/>
          </a:effectRef>
          <a:fontRef idx="minor">
            <a:schemeClr val="tx1"/>
          </a:fontRef>
        </p:style>
      </p:cxnSp>
      <p:cxnSp>
        <p:nvCxnSpPr>
          <p:cNvPr id="12" name="Rechte verbindingslijn 11">
            <a:extLst>
              <a:ext uri="{FF2B5EF4-FFF2-40B4-BE49-F238E27FC236}">
                <a16:creationId xmlns:a16="http://schemas.microsoft.com/office/drawing/2014/main" id="{D1CE1BD5-0410-229C-EC44-3CD58877AA5B}"/>
              </a:ext>
            </a:extLst>
          </p:cNvPr>
          <p:cNvCxnSpPr>
            <a:cxnSpLocks/>
          </p:cNvCxnSpPr>
          <p:nvPr/>
        </p:nvCxnSpPr>
        <p:spPr>
          <a:xfrm>
            <a:off x="1480929" y="3322981"/>
            <a:ext cx="7762461" cy="0"/>
          </a:xfrm>
          <a:prstGeom prst="line">
            <a:avLst/>
          </a:prstGeom>
          <a:ln w="38100">
            <a:solidFill>
              <a:srgbClr val="8BB8A6"/>
            </a:solidFill>
          </a:ln>
        </p:spPr>
        <p:style>
          <a:lnRef idx="2">
            <a:schemeClr val="accent1"/>
          </a:lnRef>
          <a:fillRef idx="0">
            <a:schemeClr val="accent1"/>
          </a:fillRef>
          <a:effectRef idx="1">
            <a:schemeClr val="accent1"/>
          </a:effectRef>
          <a:fontRef idx="minor">
            <a:schemeClr val="tx1"/>
          </a:fontRef>
        </p:style>
      </p:cxnSp>
      <p:cxnSp>
        <p:nvCxnSpPr>
          <p:cNvPr id="13" name="Rechte verbindingslijn 12">
            <a:extLst>
              <a:ext uri="{FF2B5EF4-FFF2-40B4-BE49-F238E27FC236}">
                <a16:creationId xmlns:a16="http://schemas.microsoft.com/office/drawing/2014/main" id="{64FD5167-1C13-013A-7285-04ED6DDA996E}"/>
              </a:ext>
            </a:extLst>
          </p:cNvPr>
          <p:cNvCxnSpPr>
            <a:cxnSpLocks/>
          </p:cNvCxnSpPr>
          <p:nvPr/>
        </p:nvCxnSpPr>
        <p:spPr>
          <a:xfrm flipV="1">
            <a:off x="9243390" y="1242390"/>
            <a:ext cx="0" cy="2080591"/>
          </a:xfrm>
          <a:prstGeom prst="line">
            <a:avLst/>
          </a:prstGeom>
          <a:ln w="38100">
            <a:solidFill>
              <a:srgbClr val="8BB8A6"/>
            </a:solidFill>
          </a:ln>
        </p:spPr>
        <p:style>
          <a:lnRef idx="2">
            <a:schemeClr val="accent1"/>
          </a:lnRef>
          <a:fillRef idx="0">
            <a:schemeClr val="accent1"/>
          </a:fillRef>
          <a:effectRef idx="1">
            <a:schemeClr val="accent1"/>
          </a:effectRef>
          <a:fontRef idx="minor">
            <a:schemeClr val="tx1"/>
          </a:fontRef>
        </p:style>
      </p:cxnSp>
      <p:sp>
        <p:nvSpPr>
          <p:cNvPr id="17" name="Rechthoek 16">
            <a:extLst>
              <a:ext uri="{FF2B5EF4-FFF2-40B4-BE49-F238E27FC236}">
                <a16:creationId xmlns:a16="http://schemas.microsoft.com/office/drawing/2014/main" id="{7928E7FB-0925-CD68-62FA-369B4064ABF1}"/>
              </a:ext>
            </a:extLst>
          </p:cNvPr>
          <p:cNvSpPr/>
          <p:nvPr/>
        </p:nvSpPr>
        <p:spPr>
          <a:xfrm>
            <a:off x="4654826" y="467139"/>
            <a:ext cx="2882348" cy="1550504"/>
          </a:xfrm>
          <a:prstGeom prst="rect">
            <a:avLst/>
          </a:prstGeom>
          <a:solidFill>
            <a:srgbClr val="8BB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A47F536E-58EE-28A8-ED03-74CC9D6C095B}"/>
              </a:ext>
            </a:extLst>
          </p:cNvPr>
          <p:cNvSpPr txBox="1"/>
          <p:nvPr/>
        </p:nvSpPr>
        <p:spPr>
          <a:xfrm>
            <a:off x="4691271" y="642225"/>
            <a:ext cx="2809458" cy="1200329"/>
          </a:xfrm>
          <a:prstGeom prst="rect">
            <a:avLst/>
          </a:prstGeom>
          <a:noFill/>
        </p:spPr>
        <p:txBody>
          <a:bodyPr wrap="square" rtlCol="0">
            <a:spAutoFit/>
          </a:bodyPr>
          <a:lstStyle/>
          <a:p>
            <a:pPr algn="ctr"/>
            <a:r>
              <a:rPr lang="nl-NL" b="1" dirty="0">
                <a:solidFill>
                  <a:schemeClr val="bg1"/>
                </a:solidFill>
              </a:rPr>
              <a:t>Denk bijvoorbeeld aan de grachtenpanden met sierlijke gevels die al honderden jaren oud zijn.</a:t>
            </a:r>
          </a:p>
        </p:txBody>
      </p:sp>
      <p:pic>
        <p:nvPicPr>
          <p:cNvPr id="7172" name="Picture 4" descr="Antoinette creacards: GRACHTENPANDJE GEKOCHT!">
            <a:extLst>
              <a:ext uri="{FF2B5EF4-FFF2-40B4-BE49-F238E27FC236}">
                <a16:creationId xmlns:a16="http://schemas.microsoft.com/office/drawing/2014/main" id="{B8CD7DFE-309E-9D08-F95A-46E670A54F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72" r="14993"/>
          <a:stretch/>
        </p:blipFill>
        <p:spPr bwMode="auto">
          <a:xfrm>
            <a:off x="7978483" y="1428818"/>
            <a:ext cx="2325755" cy="1707733"/>
          </a:xfrm>
          <a:prstGeom prst="rect">
            <a:avLst/>
          </a:prstGeom>
          <a:noFill/>
          <a:extLst>
            <a:ext uri="{909E8E84-426E-40DD-AFC4-6F175D3DCCD1}">
              <a14:hiddenFill xmlns:a14="http://schemas.microsoft.com/office/drawing/2010/main">
                <a:solidFill>
                  <a:srgbClr val="FFFFFF"/>
                </a:solidFill>
              </a14:hiddenFill>
            </a:ext>
          </a:extLst>
        </p:spPr>
      </p:pic>
      <p:sp>
        <p:nvSpPr>
          <p:cNvPr id="20" name="Rechthoek 19">
            <a:extLst>
              <a:ext uri="{FF2B5EF4-FFF2-40B4-BE49-F238E27FC236}">
                <a16:creationId xmlns:a16="http://schemas.microsoft.com/office/drawing/2014/main" id="{B2AE1B9A-CA79-DF79-E134-130B2B027A95}"/>
              </a:ext>
            </a:extLst>
          </p:cNvPr>
          <p:cNvSpPr/>
          <p:nvPr/>
        </p:nvSpPr>
        <p:spPr>
          <a:xfrm>
            <a:off x="4863885" y="2691196"/>
            <a:ext cx="2882348" cy="1092301"/>
          </a:xfrm>
          <a:prstGeom prst="rect">
            <a:avLst/>
          </a:prstGeom>
          <a:solidFill>
            <a:srgbClr val="8BB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kstvak 20">
            <a:extLst>
              <a:ext uri="{FF2B5EF4-FFF2-40B4-BE49-F238E27FC236}">
                <a16:creationId xmlns:a16="http://schemas.microsoft.com/office/drawing/2014/main" id="{41009B09-7BF4-FCDA-4A57-8CD275118E03}"/>
              </a:ext>
            </a:extLst>
          </p:cNvPr>
          <p:cNvSpPr txBox="1"/>
          <p:nvPr/>
        </p:nvSpPr>
        <p:spPr>
          <a:xfrm>
            <a:off x="4882449" y="2819400"/>
            <a:ext cx="2809458" cy="923330"/>
          </a:xfrm>
          <a:prstGeom prst="rect">
            <a:avLst/>
          </a:prstGeom>
          <a:noFill/>
        </p:spPr>
        <p:txBody>
          <a:bodyPr wrap="square" rtlCol="0">
            <a:spAutoFit/>
          </a:bodyPr>
          <a:lstStyle/>
          <a:p>
            <a:pPr algn="ctr"/>
            <a:r>
              <a:rPr lang="nl-NL" b="1" dirty="0">
                <a:solidFill>
                  <a:schemeClr val="bg1"/>
                </a:solidFill>
              </a:rPr>
              <a:t>Maar Amsterdam heeft ook modernere wijken. Zoals:</a:t>
            </a:r>
          </a:p>
        </p:txBody>
      </p:sp>
      <p:pic>
        <p:nvPicPr>
          <p:cNvPr id="7174" name="Picture 6" descr="Energieneutraal op Steigereiland (2.0) - IJburg, Amsterdam">
            <a:extLst>
              <a:ext uri="{FF2B5EF4-FFF2-40B4-BE49-F238E27FC236}">
                <a16:creationId xmlns:a16="http://schemas.microsoft.com/office/drawing/2014/main" id="{06337264-66C6-FB87-EE5C-0C1A50242C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433" t="1542" r="11268"/>
          <a:stretch/>
        </p:blipFill>
        <p:spPr bwMode="auto">
          <a:xfrm>
            <a:off x="1872844" y="2442719"/>
            <a:ext cx="2340674" cy="1605177"/>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Rechte verbindingslijn 21">
            <a:extLst>
              <a:ext uri="{FF2B5EF4-FFF2-40B4-BE49-F238E27FC236}">
                <a16:creationId xmlns:a16="http://schemas.microsoft.com/office/drawing/2014/main" id="{626EE9CE-E5ED-A179-9467-403D35D1CF56}"/>
              </a:ext>
            </a:extLst>
          </p:cNvPr>
          <p:cNvCxnSpPr>
            <a:cxnSpLocks/>
          </p:cNvCxnSpPr>
          <p:nvPr/>
        </p:nvCxnSpPr>
        <p:spPr>
          <a:xfrm flipV="1">
            <a:off x="1480929" y="3322981"/>
            <a:ext cx="0" cy="2080591"/>
          </a:xfrm>
          <a:prstGeom prst="line">
            <a:avLst/>
          </a:prstGeom>
          <a:ln w="38100">
            <a:solidFill>
              <a:srgbClr val="8BB8A6"/>
            </a:solidFill>
          </a:ln>
        </p:spPr>
        <p:style>
          <a:lnRef idx="2">
            <a:schemeClr val="accent1"/>
          </a:lnRef>
          <a:fillRef idx="0">
            <a:schemeClr val="accent1"/>
          </a:fillRef>
          <a:effectRef idx="1">
            <a:schemeClr val="accent1"/>
          </a:effectRef>
          <a:fontRef idx="minor">
            <a:schemeClr val="tx1"/>
          </a:fontRef>
        </p:style>
      </p:cxnSp>
      <p:cxnSp>
        <p:nvCxnSpPr>
          <p:cNvPr id="23" name="Rechte verbindingslijn 22">
            <a:extLst>
              <a:ext uri="{FF2B5EF4-FFF2-40B4-BE49-F238E27FC236}">
                <a16:creationId xmlns:a16="http://schemas.microsoft.com/office/drawing/2014/main" id="{5192AA8D-B6C6-FE1C-8CD2-07D47BB03327}"/>
              </a:ext>
            </a:extLst>
          </p:cNvPr>
          <p:cNvCxnSpPr>
            <a:cxnSpLocks/>
          </p:cNvCxnSpPr>
          <p:nvPr/>
        </p:nvCxnSpPr>
        <p:spPr>
          <a:xfrm>
            <a:off x="1480929" y="5403572"/>
            <a:ext cx="7762461" cy="0"/>
          </a:xfrm>
          <a:prstGeom prst="line">
            <a:avLst/>
          </a:prstGeom>
          <a:ln w="38100">
            <a:solidFill>
              <a:srgbClr val="8BB8A6"/>
            </a:solidFill>
          </a:ln>
        </p:spPr>
        <p:style>
          <a:lnRef idx="2">
            <a:schemeClr val="accent1"/>
          </a:lnRef>
          <a:fillRef idx="0">
            <a:schemeClr val="accent1"/>
          </a:fillRef>
          <a:effectRef idx="1">
            <a:schemeClr val="accent1"/>
          </a:effectRef>
          <a:fontRef idx="minor">
            <a:schemeClr val="tx1"/>
          </a:fontRef>
        </p:style>
      </p:cxnSp>
      <p:sp>
        <p:nvSpPr>
          <p:cNvPr id="25" name="Tekstvak 24">
            <a:extLst>
              <a:ext uri="{FF2B5EF4-FFF2-40B4-BE49-F238E27FC236}">
                <a16:creationId xmlns:a16="http://schemas.microsoft.com/office/drawing/2014/main" id="{DA2AEFE1-444D-0540-CDBC-33BF899CBBE1}"/>
              </a:ext>
            </a:extLst>
          </p:cNvPr>
          <p:cNvSpPr txBox="1"/>
          <p:nvPr/>
        </p:nvSpPr>
        <p:spPr>
          <a:xfrm rot="21097727">
            <a:off x="3291155" y="3757928"/>
            <a:ext cx="1070868" cy="369332"/>
          </a:xfrm>
          <a:prstGeom prst="rect">
            <a:avLst/>
          </a:prstGeom>
          <a:solidFill>
            <a:srgbClr val="D0683E"/>
          </a:solidFill>
        </p:spPr>
        <p:txBody>
          <a:bodyPr wrap="square" rtlCol="0">
            <a:spAutoFit/>
          </a:bodyPr>
          <a:lstStyle/>
          <a:p>
            <a:r>
              <a:rPr lang="nl-NL" b="1" dirty="0">
                <a:solidFill>
                  <a:srgbClr val="FFFFFF"/>
                </a:solidFill>
              </a:rPr>
              <a:t>IJburg</a:t>
            </a:r>
          </a:p>
        </p:txBody>
      </p:sp>
      <p:pic>
        <p:nvPicPr>
          <p:cNvPr id="7176" name="Picture 8" descr="Vijftig jaar Bijlmer | CBS">
            <a:extLst>
              <a:ext uri="{FF2B5EF4-FFF2-40B4-BE49-F238E27FC236}">
                <a16:creationId xmlns:a16="http://schemas.microsoft.com/office/drawing/2014/main" id="{8CE49548-00D9-232E-B4DD-DF1C28EFDA1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774" r="7161"/>
          <a:stretch/>
        </p:blipFill>
        <p:spPr bwMode="auto">
          <a:xfrm>
            <a:off x="277089" y="4492846"/>
            <a:ext cx="2872410" cy="1668738"/>
          </a:xfrm>
          <a:prstGeom prst="rect">
            <a:avLst/>
          </a:prstGeom>
          <a:noFill/>
          <a:extLst>
            <a:ext uri="{909E8E84-426E-40DD-AFC4-6F175D3DCCD1}">
              <a14:hiddenFill xmlns:a14="http://schemas.microsoft.com/office/drawing/2010/main">
                <a:solidFill>
                  <a:srgbClr val="FFFFFF"/>
                </a:solidFill>
              </a14:hiddenFill>
            </a:ext>
          </a:extLst>
        </p:spPr>
      </p:pic>
      <p:sp>
        <p:nvSpPr>
          <p:cNvPr id="26" name="Tekstvak 25">
            <a:extLst>
              <a:ext uri="{FF2B5EF4-FFF2-40B4-BE49-F238E27FC236}">
                <a16:creationId xmlns:a16="http://schemas.microsoft.com/office/drawing/2014/main" id="{25A6380E-5FD1-8950-C2FA-C50F910BB0D2}"/>
              </a:ext>
            </a:extLst>
          </p:cNvPr>
          <p:cNvSpPr txBox="1"/>
          <p:nvPr/>
        </p:nvSpPr>
        <p:spPr>
          <a:xfrm rot="826587">
            <a:off x="284904" y="5941354"/>
            <a:ext cx="1380258" cy="369332"/>
          </a:xfrm>
          <a:prstGeom prst="rect">
            <a:avLst/>
          </a:prstGeom>
          <a:solidFill>
            <a:srgbClr val="D0683E"/>
          </a:solidFill>
        </p:spPr>
        <p:txBody>
          <a:bodyPr wrap="square" rtlCol="0">
            <a:spAutoFit/>
          </a:bodyPr>
          <a:lstStyle/>
          <a:p>
            <a:r>
              <a:rPr lang="nl-NL" b="1" dirty="0">
                <a:solidFill>
                  <a:srgbClr val="FFFFFF"/>
                </a:solidFill>
              </a:rPr>
              <a:t>De Bijlmer</a:t>
            </a:r>
          </a:p>
        </p:txBody>
      </p:sp>
      <p:pic>
        <p:nvPicPr>
          <p:cNvPr id="7178" name="Picture 10" descr="Huis kopen in De Aker West Amsterdam - Bekijk 9 koopwoningen">
            <a:extLst>
              <a:ext uri="{FF2B5EF4-FFF2-40B4-BE49-F238E27FC236}">
                <a16:creationId xmlns:a16="http://schemas.microsoft.com/office/drawing/2014/main" id="{F1B0CAA9-1033-4353-330A-30BAC6635B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2143" y="4498466"/>
            <a:ext cx="2442694" cy="1629277"/>
          </a:xfrm>
          <a:prstGeom prst="rect">
            <a:avLst/>
          </a:prstGeom>
          <a:noFill/>
          <a:extLst>
            <a:ext uri="{909E8E84-426E-40DD-AFC4-6F175D3DCCD1}">
              <a14:hiddenFill xmlns:a14="http://schemas.microsoft.com/office/drawing/2010/main">
                <a:solidFill>
                  <a:srgbClr val="FFFFFF"/>
                </a:solidFill>
              </a14:hiddenFill>
            </a:ext>
          </a:extLst>
        </p:spPr>
      </p:pic>
      <p:sp>
        <p:nvSpPr>
          <p:cNvPr id="27" name="Tekstvak 26">
            <a:extLst>
              <a:ext uri="{FF2B5EF4-FFF2-40B4-BE49-F238E27FC236}">
                <a16:creationId xmlns:a16="http://schemas.microsoft.com/office/drawing/2014/main" id="{0E9629B5-7CEB-02E9-B3E3-03D46D6D9DA6}"/>
              </a:ext>
            </a:extLst>
          </p:cNvPr>
          <p:cNvSpPr txBox="1"/>
          <p:nvPr/>
        </p:nvSpPr>
        <p:spPr>
          <a:xfrm rot="21359050">
            <a:off x="5428916" y="6036878"/>
            <a:ext cx="957797" cy="369332"/>
          </a:xfrm>
          <a:prstGeom prst="rect">
            <a:avLst/>
          </a:prstGeom>
          <a:solidFill>
            <a:srgbClr val="D0683E"/>
          </a:solidFill>
        </p:spPr>
        <p:txBody>
          <a:bodyPr wrap="square" rtlCol="0">
            <a:spAutoFit/>
          </a:bodyPr>
          <a:lstStyle/>
          <a:p>
            <a:r>
              <a:rPr lang="nl-NL" b="1" dirty="0">
                <a:solidFill>
                  <a:srgbClr val="FFFFFF"/>
                </a:solidFill>
              </a:rPr>
              <a:t>Osdorp</a:t>
            </a:r>
          </a:p>
        </p:txBody>
      </p:sp>
      <p:sp>
        <p:nvSpPr>
          <p:cNvPr id="28" name="Rechthoek 27">
            <a:extLst>
              <a:ext uri="{FF2B5EF4-FFF2-40B4-BE49-F238E27FC236}">
                <a16:creationId xmlns:a16="http://schemas.microsoft.com/office/drawing/2014/main" id="{720EA704-879D-4460-796E-A30963BF66AD}"/>
              </a:ext>
            </a:extLst>
          </p:cNvPr>
          <p:cNvSpPr/>
          <p:nvPr/>
        </p:nvSpPr>
        <p:spPr>
          <a:xfrm>
            <a:off x="7001323" y="4556097"/>
            <a:ext cx="2882348" cy="1629278"/>
          </a:xfrm>
          <a:prstGeom prst="rect">
            <a:avLst/>
          </a:prstGeom>
          <a:solidFill>
            <a:srgbClr val="8BB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Tekstvak 28">
            <a:extLst>
              <a:ext uri="{FF2B5EF4-FFF2-40B4-BE49-F238E27FC236}">
                <a16:creationId xmlns:a16="http://schemas.microsoft.com/office/drawing/2014/main" id="{158D3CDC-D1E6-4D45-E59C-FE285618906A}"/>
              </a:ext>
            </a:extLst>
          </p:cNvPr>
          <p:cNvSpPr txBox="1"/>
          <p:nvPr/>
        </p:nvSpPr>
        <p:spPr>
          <a:xfrm>
            <a:off x="7013717" y="4693687"/>
            <a:ext cx="2809458" cy="1477328"/>
          </a:xfrm>
          <a:prstGeom prst="rect">
            <a:avLst/>
          </a:prstGeom>
          <a:noFill/>
        </p:spPr>
        <p:txBody>
          <a:bodyPr wrap="square" rtlCol="0">
            <a:spAutoFit/>
          </a:bodyPr>
          <a:lstStyle/>
          <a:p>
            <a:pPr algn="ctr"/>
            <a:r>
              <a:rPr lang="nl-NL" sz="1800" b="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Woon jij in een oude wijk of een moderne wijk? Wat vind jij mooier: de oude grachtenpanden of de moderne gebouwen?</a:t>
            </a:r>
            <a:endParaRPr lang="nl-NL" b="1" dirty="0">
              <a:solidFill>
                <a:schemeClr val="bg1"/>
              </a:solidFill>
            </a:endParaRPr>
          </a:p>
        </p:txBody>
      </p:sp>
    </p:spTree>
    <p:extLst>
      <p:ext uri="{BB962C8B-B14F-4D97-AF65-F5344CB8AC3E}">
        <p14:creationId xmlns:p14="http://schemas.microsoft.com/office/powerpoint/2010/main" val="219582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7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17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7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0" grpId="0" animBg="1"/>
      <p:bldP spid="21" grpId="0"/>
      <p:bldP spid="25" grpId="0" animBg="1"/>
      <p:bldP spid="26" grpId="0" animBg="1"/>
      <p:bldP spid="27" grpId="0" animBg="1"/>
      <p:bldP spid="28" grpId="0" animBg="1"/>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1E1CB42D-25F9-2B4E-CE63-733649C61580}"/>
              </a:ext>
            </a:extLst>
          </p:cNvPr>
          <p:cNvSpPr/>
          <p:nvPr/>
        </p:nvSpPr>
        <p:spPr>
          <a:xfrm>
            <a:off x="10884023" y="0"/>
            <a:ext cx="1307977" cy="6858000"/>
          </a:xfrm>
          <a:prstGeom prst="rect">
            <a:avLst/>
          </a:prstGeom>
          <a:solidFill>
            <a:srgbClr val="C1576A"/>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0CC6CD32-E05F-6648-B4D5-138DC929A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pic>
        <p:nvPicPr>
          <p:cNvPr id="6" name="Afbeelding 5" descr="Afbeelding met tekst, Kleurrijkheid, Graphics, grafische vormgeving&#10;&#10;Automatisch gegenereerde beschrijving">
            <a:extLst>
              <a:ext uri="{FF2B5EF4-FFF2-40B4-BE49-F238E27FC236}">
                <a16:creationId xmlns:a16="http://schemas.microsoft.com/office/drawing/2014/main" id="{BB6A7119-38D2-531D-9662-62D921279C48}"/>
              </a:ext>
            </a:extLst>
          </p:cNvPr>
          <p:cNvPicPr>
            <a:picLocks noChangeAspect="1"/>
          </p:cNvPicPr>
          <p:nvPr/>
        </p:nvPicPr>
        <p:blipFill rotWithShape="1">
          <a:blip r:embed="rId4">
            <a:extLst>
              <a:ext uri="{28A0092B-C50C-407E-A947-70E740481C1C}">
                <a14:useLocalDpi xmlns:a14="http://schemas.microsoft.com/office/drawing/2010/main" val="0"/>
              </a:ext>
            </a:extLst>
          </a:blip>
          <a:srcRect l="22996"/>
          <a:stretch/>
        </p:blipFill>
        <p:spPr>
          <a:xfrm>
            <a:off x="10884023" y="6157148"/>
            <a:ext cx="1307978" cy="700852"/>
          </a:xfrm>
          <a:prstGeom prst="rect">
            <a:avLst/>
          </a:prstGeom>
        </p:spPr>
      </p:pic>
      <p:pic>
        <p:nvPicPr>
          <p:cNvPr id="11" name="Afbeelding 10">
            <a:extLst>
              <a:ext uri="{FF2B5EF4-FFF2-40B4-BE49-F238E27FC236}">
                <a16:creationId xmlns:a16="http://schemas.microsoft.com/office/drawing/2014/main" id="{30F614A3-62D3-6DA4-B487-A1BEE95433FE}"/>
              </a:ext>
            </a:extLst>
          </p:cNvPr>
          <p:cNvPicPr>
            <a:picLocks noChangeAspect="1"/>
          </p:cNvPicPr>
          <p:nvPr/>
        </p:nvPicPr>
        <p:blipFill rotWithShape="1">
          <a:blip r:embed="rId5"/>
          <a:srcRect l="2043" r="2511"/>
          <a:stretch/>
        </p:blipFill>
        <p:spPr>
          <a:xfrm>
            <a:off x="3448879" y="255065"/>
            <a:ext cx="7176052" cy="6347870"/>
          </a:xfrm>
          <a:prstGeom prst="rect">
            <a:avLst/>
          </a:prstGeom>
        </p:spPr>
      </p:pic>
      <p:sp>
        <p:nvSpPr>
          <p:cNvPr id="12" name="Tekstvak 11">
            <a:extLst>
              <a:ext uri="{FF2B5EF4-FFF2-40B4-BE49-F238E27FC236}">
                <a16:creationId xmlns:a16="http://schemas.microsoft.com/office/drawing/2014/main" id="{C52BC52E-8B02-4331-71FA-3A47E89028AD}"/>
              </a:ext>
            </a:extLst>
          </p:cNvPr>
          <p:cNvSpPr txBox="1"/>
          <p:nvPr/>
        </p:nvSpPr>
        <p:spPr>
          <a:xfrm>
            <a:off x="176299" y="3309726"/>
            <a:ext cx="3200398" cy="3293209"/>
          </a:xfrm>
          <a:prstGeom prst="rect">
            <a:avLst/>
          </a:prstGeom>
          <a:noFill/>
        </p:spPr>
        <p:txBody>
          <a:bodyPr wrap="square" rtlCol="0">
            <a:spAutoFit/>
          </a:bodyPr>
          <a:lstStyle/>
          <a:p>
            <a:pPr lvl="0"/>
            <a:r>
              <a:rPr lang="nl-NL" sz="1600" b="1" dirty="0">
                <a:solidFill>
                  <a:srgbClr val="C1576A"/>
                </a:solidFill>
                <a:effectLst/>
                <a:latin typeface="Aptos" panose="020B0004020202020204" pitchFamily="34" charset="0"/>
                <a:ea typeface="Times New Roman" panose="02020603050405020304" pitchFamily="18" charset="0"/>
              </a:rPr>
              <a:t>Elke wijk in Amsterdam heeft een eigen sfeer en stijl. Jullie wonen zelf ook in en om Amsterdam! </a:t>
            </a:r>
          </a:p>
          <a:p>
            <a:pPr lvl="0"/>
            <a:endParaRPr lang="nl-NL" sz="1600" b="1" dirty="0">
              <a:solidFill>
                <a:srgbClr val="C1576A"/>
              </a:solidFill>
              <a:latin typeface="Aptos" panose="020B0004020202020204" pitchFamily="34" charset="0"/>
              <a:ea typeface="Times New Roman" panose="02020603050405020304" pitchFamily="18" charset="0"/>
            </a:endParaRPr>
          </a:p>
          <a:p>
            <a:pPr lvl="0"/>
            <a:r>
              <a:rPr lang="nl-NL" sz="1600" b="1" dirty="0">
                <a:solidFill>
                  <a:srgbClr val="C1576A"/>
                </a:solidFill>
                <a:effectLst/>
                <a:latin typeface="Aptos" panose="020B0004020202020204" pitchFamily="34" charset="0"/>
                <a:ea typeface="Times New Roman" panose="02020603050405020304" pitchFamily="18" charset="0"/>
              </a:rPr>
              <a:t>Waar staat jouw school? Zie je grote verschillen tussen jouw buurt en andere wijken? </a:t>
            </a:r>
          </a:p>
          <a:p>
            <a:pPr lvl="0"/>
            <a:endParaRPr lang="nl-NL" sz="1600" b="1" dirty="0">
              <a:solidFill>
                <a:srgbClr val="C1576A"/>
              </a:solidFill>
              <a:latin typeface="Aptos" panose="020B0004020202020204" pitchFamily="34" charset="0"/>
              <a:ea typeface="Times New Roman" panose="02020603050405020304" pitchFamily="18" charset="0"/>
            </a:endParaRPr>
          </a:p>
          <a:p>
            <a:pPr lvl="0"/>
            <a:r>
              <a:rPr lang="nl-NL" sz="1600" b="1" dirty="0">
                <a:solidFill>
                  <a:srgbClr val="C1576A"/>
                </a:solidFill>
                <a:effectLst/>
                <a:latin typeface="Aptos" panose="020B0004020202020204" pitchFamily="34" charset="0"/>
                <a:ea typeface="Times New Roman" panose="02020603050405020304" pitchFamily="18" charset="0"/>
              </a:rPr>
              <a:t>Vind jij de grachtengordel meer typisch Amsterdams dan bijvoorbeeld Bos en </a:t>
            </a:r>
            <a:r>
              <a:rPr lang="nl-NL" sz="1600" b="1" dirty="0" err="1">
                <a:solidFill>
                  <a:srgbClr val="C1576A"/>
                </a:solidFill>
                <a:effectLst/>
                <a:latin typeface="Aptos" panose="020B0004020202020204" pitchFamily="34" charset="0"/>
                <a:ea typeface="Times New Roman" panose="02020603050405020304" pitchFamily="18" charset="0"/>
              </a:rPr>
              <a:t>Lommer</a:t>
            </a:r>
            <a:r>
              <a:rPr lang="nl-NL" sz="1600" b="1" dirty="0">
                <a:solidFill>
                  <a:srgbClr val="C1576A"/>
                </a:solidFill>
                <a:effectLst/>
                <a:latin typeface="Aptos" panose="020B0004020202020204" pitchFamily="34" charset="0"/>
                <a:ea typeface="Times New Roman" panose="02020603050405020304" pitchFamily="18" charset="0"/>
              </a:rPr>
              <a:t> of de Bijlmer? Waarom wel of niet?</a:t>
            </a:r>
            <a:endParaRPr lang="nl-NL" sz="1600" b="1" dirty="0">
              <a:solidFill>
                <a:srgbClr val="C1576A"/>
              </a:solidFill>
              <a:effectLst/>
              <a:latin typeface="Times New Roman" panose="02020603050405020304" pitchFamily="18" charset="0"/>
              <a:ea typeface="Times New Roman" panose="02020603050405020304" pitchFamily="18" charset="0"/>
            </a:endParaRPr>
          </a:p>
        </p:txBody>
      </p:sp>
      <p:cxnSp>
        <p:nvCxnSpPr>
          <p:cNvPr id="14" name="Rechte verbindingslijn 13">
            <a:extLst>
              <a:ext uri="{FF2B5EF4-FFF2-40B4-BE49-F238E27FC236}">
                <a16:creationId xmlns:a16="http://schemas.microsoft.com/office/drawing/2014/main" id="{55B08310-6E90-2F1F-3762-F68D08277CB7}"/>
              </a:ext>
            </a:extLst>
          </p:cNvPr>
          <p:cNvCxnSpPr/>
          <p:nvPr/>
        </p:nvCxnSpPr>
        <p:spPr>
          <a:xfrm flipV="1">
            <a:off x="6718852" y="1421296"/>
            <a:ext cx="2077278" cy="1500808"/>
          </a:xfrm>
          <a:prstGeom prst="line">
            <a:avLst/>
          </a:prstGeom>
          <a:ln w="38100">
            <a:solidFill>
              <a:srgbClr val="6F3152"/>
            </a:solidFill>
          </a:ln>
        </p:spPr>
        <p:style>
          <a:lnRef idx="2">
            <a:schemeClr val="accent1"/>
          </a:lnRef>
          <a:fillRef idx="0">
            <a:schemeClr val="accent1"/>
          </a:fillRef>
          <a:effectRef idx="1">
            <a:schemeClr val="accent1"/>
          </a:effectRef>
          <a:fontRef idx="minor">
            <a:schemeClr val="tx1"/>
          </a:fontRef>
        </p:style>
      </p:cxnSp>
      <p:pic>
        <p:nvPicPr>
          <p:cNvPr id="8194" name="Picture 2" descr="Oudezijds Voorburgwal 43-D, Amsterdam (1012 EJ) - Huispedia.nl">
            <a:extLst>
              <a:ext uri="{FF2B5EF4-FFF2-40B4-BE49-F238E27FC236}">
                <a16:creationId xmlns:a16="http://schemas.microsoft.com/office/drawing/2014/main" id="{715D0B8C-80DA-FF58-2AE5-FEDA02C41AA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567" t="10682" r="19964" b="18850"/>
          <a:stretch/>
        </p:blipFill>
        <p:spPr bwMode="auto">
          <a:xfrm>
            <a:off x="8695348" y="194986"/>
            <a:ext cx="1929583" cy="1286389"/>
          </a:xfrm>
          <a:prstGeom prst="rect">
            <a:avLst/>
          </a:prstGeom>
          <a:solidFill>
            <a:srgbClr val="6F3152"/>
          </a:solidFill>
          <a:ln w="38100">
            <a:solidFill>
              <a:srgbClr val="6F3152"/>
            </a:solidFill>
          </a:ln>
        </p:spPr>
      </p:pic>
      <p:cxnSp>
        <p:nvCxnSpPr>
          <p:cNvPr id="15" name="Rechte verbindingslijn 14">
            <a:extLst>
              <a:ext uri="{FF2B5EF4-FFF2-40B4-BE49-F238E27FC236}">
                <a16:creationId xmlns:a16="http://schemas.microsoft.com/office/drawing/2014/main" id="{59DC4A06-7A03-5DBF-6E3D-439DA32258E5}"/>
              </a:ext>
            </a:extLst>
          </p:cNvPr>
          <p:cNvCxnSpPr>
            <a:cxnSpLocks/>
          </p:cNvCxnSpPr>
          <p:nvPr/>
        </p:nvCxnSpPr>
        <p:spPr>
          <a:xfrm flipV="1">
            <a:off x="5396948" y="3869635"/>
            <a:ext cx="467996" cy="1080052"/>
          </a:xfrm>
          <a:prstGeom prst="line">
            <a:avLst/>
          </a:prstGeom>
          <a:ln w="38100">
            <a:solidFill>
              <a:srgbClr val="6F3152"/>
            </a:solidFill>
          </a:ln>
        </p:spPr>
        <p:style>
          <a:lnRef idx="2">
            <a:schemeClr val="accent1"/>
          </a:lnRef>
          <a:fillRef idx="0">
            <a:schemeClr val="accent1"/>
          </a:fillRef>
          <a:effectRef idx="1">
            <a:schemeClr val="accent1"/>
          </a:effectRef>
          <a:fontRef idx="minor">
            <a:schemeClr val="tx1"/>
          </a:fontRef>
        </p:style>
      </p:cxnSp>
      <p:pic>
        <p:nvPicPr>
          <p:cNvPr id="8196" name="Picture 4" descr="De leukste parken van Amsterdam - The Innsider - Online Magazine Inntel  Hotels">
            <a:extLst>
              <a:ext uri="{FF2B5EF4-FFF2-40B4-BE49-F238E27FC236}">
                <a16:creationId xmlns:a16="http://schemas.microsoft.com/office/drawing/2014/main" id="{BF410651-4661-9181-579C-3F19BC7C62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6610" y="4813078"/>
            <a:ext cx="2539390" cy="1694496"/>
          </a:xfrm>
          <a:prstGeom prst="rect">
            <a:avLst/>
          </a:prstGeom>
          <a:noFill/>
          <a:ln w="38100">
            <a:solidFill>
              <a:srgbClr val="6F3152"/>
            </a:solidFill>
          </a:ln>
          <a:extLst>
            <a:ext uri="{909E8E84-426E-40DD-AFC4-6F175D3DCCD1}">
              <a14:hiddenFill xmlns:a14="http://schemas.microsoft.com/office/drawing/2010/main">
                <a:solidFill>
                  <a:srgbClr val="FFFFFF"/>
                </a:solidFill>
              </a14:hiddenFill>
            </a:ext>
          </a:extLst>
        </p:spPr>
      </p:pic>
      <p:cxnSp>
        <p:nvCxnSpPr>
          <p:cNvPr id="17" name="Rechte verbindingslijn 16">
            <a:extLst>
              <a:ext uri="{FF2B5EF4-FFF2-40B4-BE49-F238E27FC236}">
                <a16:creationId xmlns:a16="http://schemas.microsoft.com/office/drawing/2014/main" id="{8BFDE800-838E-F4DC-B5B2-E8E8C9661294}"/>
              </a:ext>
            </a:extLst>
          </p:cNvPr>
          <p:cNvCxnSpPr>
            <a:cxnSpLocks/>
          </p:cNvCxnSpPr>
          <p:nvPr/>
        </p:nvCxnSpPr>
        <p:spPr>
          <a:xfrm flipH="1" flipV="1">
            <a:off x="3157890" y="1222513"/>
            <a:ext cx="1509640" cy="1242391"/>
          </a:xfrm>
          <a:prstGeom prst="line">
            <a:avLst/>
          </a:prstGeom>
          <a:ln w="38100">
            <a:solidFill>
              <a:srgbClr val="6F3152"/>
            </a:solidFill>
          </a:ln>
        </p:spPr>
        <p:style>
          <a:lnRef idx="2">
            <a:schemeClr val="accent1"/>
          </a:lnRef>
          <a:fillRef idx="0">
            <a:schemeClr val="accent1"/>
          </a:fillRef>
          <a:effectRef idx="1">
            <a:schemeClr val="accent1"/>
          </a:effectRef>
          <a:fontRef idx="minor">
            <a:schemeClr val="tx1"/>
          </a:fontRef>
        </p:style>
      </p:cxnSp>
      <p:pic>
        <p:nvPicPr>
          <p:cNvPr id="8198" name="Picture 6" descr="Ruys de Beerenbrouckstraat 79 AMSTERDAM - Dutch Real Estate Company">
            <a:extLst>
              <a:ext uri="{FF2B5EF4-FFF2-40B4-BE49-F238E27FC236}">
                <a16:creationId xmlns:a16="http://schemas.microsoft.com/office/drawing/2014/main" id="{72352D24-82B0-E2CC-E5FD-F14C792AED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2856" y="119314"/>
            <a:ext cx="2453573" cy="1636514"/>
          </a:xfrm>
          <a:prstGeom prst="rect">
            <a:avLst/>
          </a:prstGeom>
          <a:noFill/>
          <a:ln w="38100">
            <a:solidFill>
              <a:srgbClr val="6F3152"/>
            </a:solidFill>
          </a:ln>
          <a:extLst>
            <a:ext uri="{909E8E84-426E-40DD-AFC4-6F175D3DCCD1}">
              <a14:hiddenFill xmlns:a14="http://schemas.microsoft.com/office/drawing/2010/main">
                <a:solidFill>
                  <a:srgbClr val="FFFFFF"/>
                </a:solidFill>
              </a14:hiddenFill>
            </a:ext>
          </a:extLst>
        </p:spPr>
      </p:pic>
      <p:cxnSp>
        <p:nvCxnSpPr>
          <p:cNvPr id="20" name="Rechte verbindingslijn 19">
            <a:extLst>
              <a:ext uri="{FF2B5EF4-FFF2-40B4-BE49-F238E27FC236}">
                <a16:creationId xmlns:a16="http://schemas.microsoft.com/office/drawing/2014/main" id="{4EFC91A4-602A-17F1-689B-B222AA3EDDF7}"/>
              </a:ext>
            </a:extLst>
          </p:cNvPr>
          <p:cNvCxnSpPr>
            <a:cxnSpLocks/>
          </p:cNvCxnSpPr>
          <p:nvPr/>
        </p:nvCxnSpPr>
        <p:spPr>
          <a:xfrm>
            <a:off x="7851913" y="2564296"/>
            <a:ext cx="1863925" cy="1083365"/>
          </a:xfrm>
          <a:prstGeom prst="line">
            <a:avLst/>
          </a:prstGeom>
          <a:ln w="38100">
            <a:solidFill>
              <a:srgbClr val="6F3152"/>
            </a:solidFill>
          </a:ln>
        </p:spPr>
        <p:style>
          <a:lnRef idx="2">
            <a:schemeClr val="accent1"/>
          </a:lnRef>
          <a:fillRef idx="0">
            <a:schemeClr val="accent1"/>
          </a:fillRef>
          <a:effectRef idx="1">
            <a:schemeClr val="accent1"/>
          </a:effectRef>
          <a:fontRef idx="minor">
            <a:schemeClr val="tx1"/>
          </a:fontRef>
        </p:style>
      </p:cxnSp>
      <p:pic>
        <p:nvPicPr>
          <p:cNvPr id="8200" name="Picture 8" descr="Derde Vogelstraat 25 Amsterdam - Voogd Makelaardij o.g.">
            <a:extLst>
              <a:ext uri="{FF2B5EF4-FFF2-40B4-BE49-F238E27FC236}">
                <a16:creationId xmlns:a16="http://schemas.microsoft.com/office/drawing/2014/main" id="{631FB1CB-3370-8643-039D-08E8CEBDD2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12098" y="2942427"/>
            <a:ext cx="1929583" cy="1287017"/>
          </a:xfrm>
          <a:prstGeom prst="rect">
            <a:avLst/>
          </a:prstGeom>
          <a:noFill/>
          <a:ln w="38100">
            <a:solidFill>
              <a:srgbClr val="6F315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666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1A7F003F-CAFB-6503-29E4-9448B54838AE}"/>
              </a:ext>
            </a:extLst>
          </p:cNvPr>
          <p:cNvSpPr/>
          <p:nvPr/>
        </p:nvSpPr>
        <p:spPr>
          <a:xfrm>
            <a:off x="10884023" y="0"/>
            <a:ext cx="1307977" cy="6858000"/>
          </a:xfrm>
          <a:prstGeom prst="rect">
            <a:avLst/>
          </a:prstGeom>
          <a:solidFill>
            <a:srgbClr val="C1576A"/>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B830512C-0FFC-B1FF-D9AA-6FA17B048F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pic>
        <p:nvPicPr>
          <p:cNvPr id="6" name="Afbeelding 5" descr="Afbeelding met tekst, Kleurrijkheid, Graphics, grafische vormgeving&#10;&#10;Automatisch gegenereerde beschrijving">
            <a:extLst>
              <a:ext uri="{FF2B5EF4-FFF2-40B4-BE49-F238E27FC236}">
                <a16:creationId xmlns:a16="http://schemas.microsoft.com/office/drawing/2014/main" id="{FEB9D845-1C45-DCE0-9BDE-DC3F33CE7B48}"/>
              </a:ext>
            </a:extLst>
          </p:cNvPr>
          <p:cNvPicPr>
            <a:picLocks noChangeAspect="1"/>
          </p:cNvPicPr>
          <p:nvPr/>
        </p:nvPicPr>
        <p:blipFill rotWithShape="1">
          <a:blip r:embed="rId3">
            <a:extLst>
              <a:ext uri="{28A0092B-C50C-407E-A947-70E740481C1C}">
                <a14:useLocalDpi xmlns:a14="http://schemas.microsoft.com/office/drawing/2010/main" val="0"/>
              </a:ext>
            </a:extLst>
          </a:blip>
          <a:srcRect l="22996"/>
          <a:stretch/>
        </p:blipFill>
        <p:spPr>
          <a:xfrm>
            <a:off x="10884023" y="6157148"/>
            <a:ext cx="1307978" cy="700852"/>
          </a:xfrm>
          <a:prstGeom prst="rect">
            <a:avLst/>
          </a:prstGeom>
        </p:spPr>
      </p:pic>
      <p:sp>
        <p:nvSpPr>
          <p:cNvPr id="7" name="Tekstvak 6">
            <a:extLst>
              <a:ext uri="{FF2B5EF4-FFF2-40B4-BE49-F238E27FC236}">
                <a16:creationId xmlns:a16="http://schemas.microsoft.com/office/drawing/2014/main" id="{CF88DD6B-A076-1D9E-0F2A-2F57A98BB5DE}"/>
              </a:ext>
            </a:extLst>
          </p:cNvPr>
          <p:cNvSpPr txBox="1"/>
          <p:nvPr/>
        </p:nvSpPr>
        <p:spPr>
          <a:xfrm>
            <a:off x="1918252" y="1536174"/>
            <a:ext cx="7295322" cy="3785652"/>
          </a:xfrm>
          <a:prstGeom prst="rect">
            <a:avLst/>
          </a:prstGeom>
          <a:noFill/>
        </p:spPr>
        <p:txBody>
          <a:bodyPr wrap="square" rtlCol="0">
            <a:spAutoFit/>
          </a:bodyPr>
          <a:lstStyle/>
          <a:p>
            <a:pPr algn="ctr"/>
            <a:r>
              <a:rPr lang="nl-NL" sz="2000" b="1" dirty="0">
                <a:solidFill>
                  <a:srgbClr val="D0683E"/>
                </a:solidFill>
                <a:effectLst/>
                <a:latin typeface="Aptos" panose="020B0004020202020204" pitchFamily="34" charset="0"/>
                <a:ea typeface="Aptos" panose="020B0004020202020204" pitchFamily="34" charset="0"/>
                <a:cs typeface="Times New Roman" panose="02020603050405020304" pitchFamily="18" charset="0"/>
              </a:rPr>
              <a:t>Amsterdam is een stad met een rijke geschiedenis, unieke wijken en een eigen identiteit die steeds verandert. </a:t>
            </a:r>
          </a:p>
          <a:p>
            <a:pPr algn="ctr"/>
            <a:endParaRPr lang="nl-NL" sz="2000" b="1" dirty="0">
              <a:solidFill>
                <a:srgbClr val="D0683E"/>
              </a:solidFill>
              <a:latin typeface="Aptos" panose="020B0004020202020204" pitchFamily="34" charset="0"/>
              <a:ea typeface="Aptos" panose="020B0004020202020204" pitchFamily="34" charset="0"/>
              <a:cs typeface="Times New Roman" panose="02020603050405020304" pitchFamily="18" charset="0"/>
            </a:endParaRPr>
          </a:p>
          <a:p>
            <a:pPr algn="ctr"/>
            <a:r>
              <a:rPr lang="nl-NL" sz="2000" b="1" dirty="0">
                <a:solidFill>
                  <a:srgbClr val="D0683E"/>
                </a:solidFill>
                <a:effectLst/>
                <a:latin typeface="Aptos" panose="020B0004020202020204" pitchFamily="34" charset="0"/>
                <a:ea typeface="Aptos" panose="020B0004020202020204" pitchFamily="34" charset="0"/>
                <a:cs typeface="Times New Roman" panose="02020603050405020304" pitchFamily="18" charset="0"/>
              </a:rPr>
              <a:t>Of je nu denkt aan de grachten, de fietsen, de kunst of de mensen: iedereen heeft zijn eigen beeld van wat Amsterdam zo bijzonder maakt. </a:t>
            </a:r>
          </a:p>
          <a:p>
            <a:pPr algn="ctr"/>
            <a:endParaRPr lang="nl-NL" sz="2000" b="1" dirty="0">
              <a:solidFill>
                <a:srgbClr val="D0683E"/>
              </a:solidFill>
              <a:latin typeface="Aptos" panose="020B0004020202020204" pitchFamily="34" charset="0"/>
              <a:ea typeface="Aptos" panose="020B0004020202020204" pitchFamily="34" charset="0"/>
              <a:cs typeface="Times New Roman" panose="02020603050405020304" pitchFamily="18" charset="0"/>
            </a:endParaRPr>
          </a:p>
          <a:p>
            <a:pPr algn="ctr"/>
            <a:endParaRPr lang="nl-NL" sz="2000" b="1" dirty="0">
              <a:solidFill>
                <a:srgbClr val="D0683E"/>
              </a:solidFill>
              <a:effectLst/>
              <a:latin typeface="Aptos" panose="020B0004020202020204" pitchFamily="34" charset="0"/>
              <a:ea typeface="Aptos" panose="020B0004020202020204" pitchFamily="34" charset="0"/>
              <a:cs typeface="Times New Roman" panose="02020603050405020304" pitchFamily="18" charset="0"/>
            </a:endParaRPr>
          </a:p>
          <a:p>
            <a:pPr algn="ctr"/>
            <a:r>
              <a:rPr lang="nl-NL" sz="2000" b="1" dirty="0">
                <a:solidFill>
                  <a:srgbClr val="D0683E"/>
                </a:solidFill>
                <a:effectLst/>
                <a:latin typeface="Aptos" panose="020B0004020202020204" pitchFamily="34" charset="0"/>
                <a:ea typeface="Aptos" panose="020B0004020202020204" pitchFamily="34" charset="0"/>
                <a:cs typeface="Times New Roman" panose="02020603050405020304" pitchFamily="18" charset="0"/>
              </a:rPr>
              <a:t>Straks in H’ART Museum gaan jullie zelf ontdekken hoe kunstenaars Amsterdam hebben vastgelegd en wat deze stad zo uniek maakt. Maar nu eerst… tijd voor de quiz! Ben jij klaar om te laten zien wat je allemaal hebt geleerd?</a:t>
            </a:r>
            <a:endParaRPr lang="nl-NL" sz="2000" b="1" dirty="0">
              <a:solidFill>
                <a:srgbClr val="D0683E"/>
              </a:solidFill>
            </a:endParaRPr>
          </a:p>
        </p:txBody>
      </p:sp>
    </p:spTree>
    <p:extLst>
      <p:ext uri="{BB962C8B-B14F-4D97-AF65-F5344CB8AC3E}">
        <p14:creationId xmlns:p14="http://schemas.microsoft.com/office/powerpoint/2010/main" val="637655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50 Slinger - Amsterdam750">
            <a:extLst>
              <a:ext uri="{FF2B5EF4-FFF2-40B4-BE49-F238E27FC236}">
                <a16:creationId xmlns:a16="http://schemas.microsoft.com/office/drawing/2014/main" id="{F1DE011E-2F6B-5505-BC8D-5D86DF9CD2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007064" y="1906106"/>
            <a:ext cx="12192000" cy="938213"/>
          </a:xfrm>
          <a:prstGeom prst="rect">
            <a:avLst/>
          </a:prstGeom>
          <a:noFill/>
          <a:extLst>
            <a:ext uri="{909E8E84-426E-40DD-AFC4-6F175D3DCCD1}">
              <a14:hiddenFill xmlns:a14="http://schemas.microsoft.com/office/drawing/2010/main">
                <a:solidFill>
                  <a:srgbClr val="FFFFFF"/>
                </a:solidFill>
              </a14:hiddenFill>
            </a:ext>
          </a:extLst>
        </p:spPr>
      </p:pic>
      <p:sp>
        <p:nvSpPr>
          <p:cNvPr id="19" name="Tekstvak 18">
            <a:extLst>
              <a:ext uri="{FF2B5EF4-FFF2-40B4-BE49-F238E27FC236}">
                <a16:creationId xmlns:a16="http://schemas.microsoft.com/office/drawing/2014/main" id="{1779BDEF-F743-38ED-F8D5-F82567C6DD3D}"/>
              </a:ext>
            </a:extLst>
          </p:cNvPr>
          <p:cNvSpPr txBox="1"/>
          <p:nvPr/>
        </p:nvSpPr>
        <p:spPr>
          <a:xfrm>
            <a:off x="426127" y="1501226"/>
            <a:ext cx="4758432" cy="952738"/>
          </a:xfrm>
          <a:prstGeom prst="rect">
            <a:avLst/>
          </a:prstGeom>
          <a:solidFill>
            <a:srgbClr val="6F3152"/>
          </a:solidFill>
        </p:spPr>
        <p:txBody>
          <a:bodyPr wrap="square" rtlCol="0">
            <a:spAutoFit/>
          </a:bodyPr>
          <a:lstStyle/>
          <a:p>
            <a:endParaRPr lang="nl-NL" dirty="0"/>
          </a:p>
        </p:txBody>
      </p:sp>
      <p:sp>
        <p:nvSpPr>
          <p:cNvPr id="8" name="Rechthoek 7">
            <a:extLst>
              <a:ext uri="{FF2B5EF4-FFF2-40B4-BE49-F238E27FC236}">
                <a16:creationId xmlns:a16="http://schemas.microsoft.com/office/drawing/2014/main" id="{7E9CB656-180F-4BDD-9E15-E522EF48B67F}"/>
              </a:ext>
            </a:extLst>
          </p:cNvPr>
          <p:cNvSpPr/>
          <p:nvPr/>
        </p:nvSpPr>
        <p:spPr>
          <a:xfrm>
            <a:off x="10884023" y="0"/>
            <a:ext cx="1307977" cy="6858000"/>
          </a:xfrm>
          <a:prstGeom prst="rect">
            <a:avLst/>
          </a:prstGeom>
          <a:solidFill>
            <a:srgbClr val="8BB8A6"/>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descr="Afbeelding met tekst, Lettertype, Graphics, grafische vormgeving&#10;&#10;Automatisch gegenereerde beschrijving">
            <a:extLst>
              <a:ext uri="{FF2B5EF4-FFF2-40B4-BE49-F238E27FC236}">
                <a16:creationId xmlns:a16="http://schemas.microsoft.com/office/drawing/2014/main" id="{07DE1FAE-5011-C9F7-5036-976D92CEC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sp>
        <p:nvSpPr>
          <p:cNvPr id="10" name="AutoShape 2">
            <a:extLst>
              <a:ext uri="{FF2B5EF4-FFF2-40B4-BE49-F238E27FC236}">
                <a16:creationId xmlns:a16="http://schemas.microsoft.com/office/drawing/2014/main" id="{7C3A9B1F-2C96-3AFF-31E6-9E4F9DD80AC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2" name="Afbeelding 11" descr="Afbeelding met tekst, Kleurrijkheid, Graphics, grafische vormgeving&#10;&#10;Automatisch gegenereerde beschrijving">
            <a:extLst>
              <a:ext uri="{FF2B5EF4-FFF2-40B4-BE49-F238E27FC236}">
                <a16:creationId xmlns:a16="http://schemas.microsoft.com/office/drawing/2014/main" id="{16CDD6D1-2FFE-BDF9-F6AF-A746F3BBD7D5}"/>
              </a:ext>
            </a:extLst>
          </p:cNvPr>
          <p:cNvPicPr>
            <a:picLocks noChangeAspect="1"/>
          </p:cNvPicPr>
          <p:nvPr/>
        </p:nvPicPr>
        <p:blipFill rotWithShape="1">
          <a:blip r:embed="rId4">
            <a:extLst>
              <a:ext uri="{28A0092B-C50C-407E-A947-70E740481C1C}">
                <a14:useLocalDpi xmlns:a14="http://schemas.microsoft.com/office/drawing/2010/main" val="0"/>
              </a:ext>
            </a:extLst>
          </a:blip>
          <a:srcRect l="22996"/>
          <a:stretch/>
        </p:blipFill>
        <p:spPr>
          <a:xfrm>
            <a:off x="10884023" y="6157148"/>
            <a:ext cx="1307978" cy="700852"/>
          </a:xfrm>
          <a:prstGeom prst="rect">
            <a:avLst/>
          </a:prstGeom>
        </p:spPr>
      </p:pic>
      <p:sp>
        <p:nvSpPr>
          <p:cNvPr id="16" name="Tekstvak 15">
            <a:extLst>
              <a:ext uri="{FF2B5EF4-FFF2-40B4-BE49-F238E27FC236}">
                <a16:creationId xmlns:a16="http://schemas.microsoft.com/office/drawing/2014/main" id="{B4B5DB15-2E8D-9DDA-65D0-C31F427BC14A}"/>
              </a:ext>
            </a:extLst>
          </p:cNvPr>
          <p:cNvSpPr txBox="1"/>
          <p:nvPr/>
        </p:nvSpPr>
        <p:spPr>
          <a:xfrm>
            <a:off x="426129" y="458813"/>
            <a:ext cx="3542189" cy="952737"/>
          </a:xfrm>
          <a:prstGeom prst="rect">
            <a:avLst/>
          </a:prstGeom>
          <a:solidFill>
            <a:srgbClr val="6F3152"/>
          </a:solidFill>
        </p:spPr>
        <p:txBody>
          <a:bodyPr wrap="square" rtlCol="0">
            <a:spAutoFit/>
          </a:bodyPr>
          <a:lstStyle/>
          <a:p>
            <a:endParaRPr lang="nl-NL" dirty="0"/>
          </a:p>
        </p:txBody>
      </p:sp>
      <p:sp>
        <p:nvSpPr>
          <p:cNvPr id="17" name="Tekstvak 16">
            <a:extLst>
              <a:ext uri="{FF2B5EF4-FFF2-40B4-BE49-F238E27FC236}">
                <a16:creationId xmlns:a16="http://schemas.microsoft.com/office/drawing/2014/main" id="{AF18FD77-80F1-A59C-10E9-8DE224A2C691}"/>
              </a:ext>
            </a:extLst>
          </p:cNvPr>
          <p:cNvSpPr txBox="1"/>
          <p:nvPr/>
        </p:nvSpPr>
        <p:spPr>
          <a:xfrm>
            <a:off x="504994" y="458813"/>
            <a:ext cx="2709857" cy="1015663"/>
          </a:xfrm>
          <a:prstGeom prst="rect">
            <a:avLst/>
          </a:prstGeom>
          <a:noFill/>
        </p:spPr>
        <p:txBody>
          <a:bodyPr wrap="square" rtlCol="0">
            <a:spAutoFit/>
          </a:bodyPr>
          <a:lstStyle/>
          <a:p>
            <a:r>
              <a:rPr lang="nl-NL" sz="6000" b="1" dirty="0">
                <a:solidFill>
                  <a:schemeClr val="bg1"/>
                </a:solidFill>
                <a:latin typeface="+mj-lt"/>
              </a:rPr>
              <a:t>HAPPY</a:t>
            </a:r>
            <a:endParaRPr lang="nl-NL" sz="6600" b="1" dirty="0">
              <a:solidFill>
                <a:schemeClr val="bg1"/>
              </a:solidFill>
              <a:latin typeface="+mj-lt"/>
            </a:endParaRPr>
          </a:p>
        </p:txBody>
      </p:sp>
      <p:sp>
        <p:nvSpPr>
          <p:cNvPr id="18" name="Tekstvak 17">
            <a:extLst>
              <a:ext uri="{FF2B5EF4-FFF2-40B4-BE49-F238E27FC236}">
                <a16:creationId xmlns:a16="http://schemas.microsoft.com/office/drawing/2014/main" id="{92DBC136-4091-B49F-87C2-BFC0B81BFA37}"/>
              </a:ext>
            </a:extLst>
          </p:cNvPr>
          <p:cNvSpPr txBox="1"/>
          <p:nvPr/>
        </p:nvSpPr>
        <p:spPr>
          <a:xfrm>
            <a:off x="473624" y="1505964"/>
            <a:ext cx="3967187" cy="1015663"/>
          </a:xfrm>
          <a:prstGeom prst="rect">
            <a:avLst/>
          </a:prstGeom>
          <a:noFill/>
        </p:spPr>
        <p:txBody>
          <a:bodyPr wrap="square" rtlCol="0">
            <a:spAutoFit/>
          </a:bodyPr>
          <a:lstStyle/>
          <a:p>
            <a:pPr algn="just"/>
            <a:r>
              <a:rPr lang="nl-NL" sz="6000" b="1" dirty="0">
                <a:solidFill>
                  <a:schemeClr val="bg1"/>
                </a:solidFill>
                <a:latin typeface="+mj-lt"/>
              </a:rPr>
              <a:t>BIRTHDAY</a:t>
            </a:r>
            <a:endParaRPr lang="nl-NL" sz="6600" b="1" dirty="0">
              <a:solidFill>
                <a:schemeClr val="bg1"/>
              </a:solidFill>
              <a:latin typeface="+mj-lt"/>
            </a:endParaRPr>
          </a:p>
        </p:txBody>
      </p:sp>
      <p:sp>
        <p:nvSpPr>
          <p:cNvPr id="20" name="Tekstvak 19">
            <a:extLst>
              <a:ext uri="{FF2B5EF4-FFF2-40B4-BE49-F238E27FC236}">
                <a16:creationId xmlns:a16="http://schemas.microsoft.com/office/drawing/2014/main" id="{8965EEB5-183E-DBC5-0CD8-3C7E19199D5D}"/>
              </a:ext>
            </a:extLst>
          </p:cNvPr>
          <p:cNvSpPr txBox="1"/>
          <p:nvPr/>
        </p:nvSpPr>
        <p:spPr>
          <a:xfrm>
            <a:off x="426127" y="2544036"/>
            <a:ext cx="5205621" cy="1015663"/>
          </a:xfrm>
          <a:prstGeom prst="rect">
            <a:avLst/>
          </a:prstGeom>
          <a:solidFill>
            <a:srgbClr val="0E6F9B"/>
          </a:solidFill>
        </p:spPr>
        <p:txBody>
          <a:bodyPr wrap="square" rtlCol="0">
            <a:spAutoFit/>
          </a:bodyPr>
          <a:lstStyle/>
          <a:p>
            <a:endParaRPr lang="nl-NL" dirty="0"/>
          </a:p>
        </p:txBody>
      </p:sp>
      <p:sp>
        <p:nvSpPr>
          <p:cNvPr id="21" name="Tekstvak 20">
            <a:extLst>
              <a:ext uri="{FF2B5EF4-FFF2-40B4-BE49-F238E27FC236}">
                <a16:creationId xmlns:a16="http://schemas.microsoft.com/office/drawing/2014/main" id="{39A37355-C5F4-DBE9-433F-F8DACDE14582}"/>
              </a:ext>
            </a:extLst>
          </p:cNvPr>
          <p:cNvSpPr txBox="1"/>
          <p:nvPr/>
        </p:nvSpPr>
        <p:spPr>
          <a:xfrm>
            <a:off x="504994" y="2560881"/>
            <a:ext cx="5008039" cy="1015663"/>
          </a:xfrm>
          <a:prstGeom prst="rect">
            <a:avLst/>
          </a:prstGeom>
          <a:noFill/>
        </p:spPr>
        <p:txBody>
          <a:bodyPr wrap="square" rtlCol="0">
            <a:spAutoFit/>
          </a:bodyPr>
          <a:lstStyle/>
          <a:p>
            <a:r>
              <a:rPr lang="nl-NL" sz="6000" b="1" dirty="0">
                <a:solidFill>
                  <a:schemeClr val="bg1"/>
                </a:solidFill>
                <a:latin typeface="+mj-lt"/>
              </a:rPr>
              <a:t>AMSTERDAM</a:t>
            </a:r>
            <a:endParaRPr lang="nl-NL" sz="6600" b="1" dirty="0">
              <a:solidFill>
                <a:schemeClr val="bg1"/>
              </a:solidFill>
              <a:latin typeface="+mj-lt"/>
            </a:endParaRPr>
          </a:p>
        </p:txBody>
      </p:sp>
      <p:sp>
        <p:nvSpPr>
          <p:cNvPr id="2" name="Tekstvak 1">
            <a:extLst>
              <a:ext uri="{FF2B5EF4-FFF2-40B4-BE49-F238E27FC236}">
                <a16:creationId xmlns:a16="http://schemas.microsoft.com/office/drawing/2014/main" id="{089216CC-02ED-0C6A-BA1C-71F55B64727B}"/>
              </a:ext>
            </a:extLst>
          </p:cNvPr>
          <p:cNvSpPr txBox="1"/>
          <p:nvPr/>
        </p:nvSpPr>
        <p:spPr>
          <a:xfrm>
            <a:off x="1998440" y="4714622"/>
            <a:ext cx="6684885" cy="769441"/>
          </a:xfrm>
          <a:prstGeom prst="rect">
            <a:avLst/>
          </a:prstGeom>
          <a:noFill/>
        </p:spPr>
        <p:txBody>
          <a:bodyPr wrap="square" rtlCol="0">
            <a:spAutoFit/>
          </a:bodyPr>
          <a:lstStyle/>
          <a:p>
            <a:pPr algn="r"/>
            <a:r>
              <a:rPr lang="nl-NL" sz="4400" b="1" spc="-150" dirty="0">
                <a:solidFill>
                  <a:srgbClr val="D0683E"/>
                </a:solidFill>
              </a:rPr>
              <a:t>QUIZ!</a:t>
            </a:r>
          </a:p>
        </p:txBody>
      </p:sp>
    </p:spTree>
    <p:extLst>
      <p:ext uri="{BB962C8B-B14F-4D97-AF65-F5344CB8AC3E}">
        <p14:creationId xmlns:p14="http://schemas.microsoft.com/office/powerpoint/2010/main" val="4078904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FECF1294-7001-2014-348B-1B209D4E5B32}"/>
              </a:ext>
            </a:extLst>
          </p:cNvPr>
          <p:cNvSpPr/>
          <p:nvPr/>
        </p:nvSpPr>
        <p:spPr>
          <a:xfrm>
            <a:off x="636104" y="696374"/>
            <a:ext cx="6609522" cy="606287"/>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37B03083-A166-4315-1E68-CEAB04396D18}"/>
              </a:ext>
            </a:extLst>
          </p:cNvPr>
          <p:cNvSpPr/>
          <p:nvPr/>
        </p:nvSpPr>
        <p:spPr>
          <a:xfrm>
            <a:off x="10884023" y="0"/>
            <a:ext cx="1307977" cy="6858000"/>
          </a:xfrm>
          <a:prstGeom prst="rect">
            <a:avLst/>
          </a:prstGeom>
          <a:solidFill>
            <a:srgbClr val="8BB8A6"/>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850D3668-0451-C83F-865E-0A8E9A9738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pic>
        <p:nvPicPr>
          <p:cNvPr id="6" name="Afbeelding 5" descr="Afbeelding met tekst, Kleurrijkheid, Graphics, grafische vormgeving&#10;&#10;Automatisch gegenereerde beschrijving">
            <a:extLst>
              <a:ext uri="{FF2B5EF4-FFF2-40B4-BE49-F238E27FC236}">
                <a16:creationId xmlns:a16="http://schemas.microsoft.com/office/drawing/2014/main" id="{2E63AC70-0889-C663-3095-56EDC7F22A42}"/>
              </a:ext>
            </a:extLst>
          </p:cNvPr>
          <p:cNvPicPr>
            <a:picLocks noChangeAspect="1"/>
          </p:cNvPicPr>
          <p:nvPr/>
        </p:nvPicPr>
        <p:blipFill rotWithShape="1">
          <a:blip r:embed="rId3">
            <a:extLst>
              <a:ext uri="{28A0092B-C50C-407E-A947-70E740481C1C}">
                <a14:useLocalDpi xmlns:a14="http://schemas.microsoft.com/office/drawing/2010/main" val="0"/>
              </a:ext>
            </a:extLst>
          </a:blip>
          <a:srcRect l="22996"/>
          <a:stretch/>
        </p:blipFill>
        <p:spPr>
          <a:xfrm>
            <a:off x="10884023" y="6157148"/>
            <a:ext cx="1307978" cy="700852"/>
          </a:xfrm>
          <a:prstGeom prst="rect">
            <a:avLst/>
          </a:prstGeom>
        </p:spPr>
      </p:pic>
      <p:sp>
        <p:nvSpPr>
          <p:cNvPr id="8" name="Tekstvak 7">
            <a:extLst>
              <a:ext uri="{FF2B5EF4-FFF2-40B4-BE49-F238E27FC236}">
                <a16:creationId xmlns:a16="http://schemas.microsoft.com/office/drawing/2014/main" id="{50264EE2-1297-EBD1-536F-1C0B1187A371}"/>
              </a:ext>
            </a:extLst>
          </p:cNvPr>
          <p:cNvSpPr txBox="1"/>
          <p:nvPr/>
        </p:nvSpPr>
        <p:spPr>
          <a:xfrm>
            <a:off x="745434" y="737907"/>
            <a:ext cx="6987209" cy="523220"/>
          </a:xfrm>
          <a:prstGeom prst="rect">
            <a:avLst/>
          </a:prstGeom>
          <a:noFill/>
        </p:spPr>
        <p:txBody>
          <a:bodyPr wrap="square" rtlCol="0">
            <a:spAutoFit/>
          </a:bodyPr>
          <a:lstStyle/>
          <a:p>
            <a:r>
              <a:rPr lang="nl-NL" sz="2800" b="1" dirty="0">
                <a:solidFill>
                  <a:schemeClr val="bg1"/>
                </a:solidFill>
              </a:rPr>
              <a:t>1. Hoe oud wordt Amsterdam dit jaar?</a:t>
            </a:r>
          </a:p>
        </p:txBody>
      </p:sp>
      <p:sp>
        <p:nvSpPr>
          <p:cNvPr id="10" name="Rechthoek 9">
            <a:extLst>
              <a:ext uri="{FF2B5EF4-FFF2-40B4-BE49-F238E27FC236}">
                <a16:creationId xmlns:a16="http://schemas.microsoft.com/office/drawing/2014/main" id="{76C01784-3FF6-4F2D-2A24-C053CCA5E03C}"/>
              </a:ext>
            </a:extLst>
          </p:cNvPr>
          <p:cNvSpPr/>
          <p:nvPr/>
        </p:nvSpPr>
        <p:spPr>
          <a:xfrm>
            <a:off x="1600200" y="2538426"/>
            <a:ext cx="1987826" cy="606287"/>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2AF4B28C-AA28-94E3-0127-5A5C5B303413}"/>
              </a:ext>
            </a:extLst>
          </p:cNvPr>
          <p:cNvSpPr txBox="1"/>
          <p:nvPr/>
        </p:nvSpPr>
        <p:spPr>
          <a:xfrm>
            <a:off x="1709530" y="2579959"/>
            <a:ext cx="1977888" cy="523220"/>
          </a:xfrm>
          <a:prstGeom prst="rect">
            <a:avLst/>
          </a:prstGeom>
          <a:noFill/>
        </p:spPr>
        <p:txBody>
          <a:bodyPr wrap="square" rtlCol="0">
            <a:spAutoFit/>
          </a:bodyPr>
          <a:lstStyle/>
          <a:p>
            <a:r>
              <a:rPr lang="nl-NL" sz="2800" b="1" dirty="0">
                <a:solidFill>
                  <a:schemeClr val="bg1"/>
                </a:solidFill>
              </a:rPr>
              <a:t>A: 200 jaar</a:t>
            </a:r>
          </a:p>
        </p:txBody>
      </p:sp>
      <p:sp>
        <p:nvSpPr>
          <p:cNvPr id="12" name="Rechthoek 11">
            <a:extLst>
              <a:ext uri="{FF2B5EF4-FFF2-40B4-BE49-F238E27FC236}">
                <a16:creationId xmlns:a16="http://schemas.microsoft.com/office/drawing/2014/main" id="{E1092D6C-F68E-AEFC-40C5-2A06842CFB22}"/>
              </a:ext>
            </a:extLst>
          </p:cNvPr>
          <p:cNvSpPr/>
          <p:nvPr/>
        </p:nvSpPr>
        <p:spPr>
          <a:xfrm>
            <a:off x="1600200" y="3426831"/>
            <a:ext cx="1987826" cy="606287"/>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99D7D631-204A-4E83-B6AE-65FC0EBF0B79}"/>
              </a:ext>
            </a:extLst>
          </p:cNvPr>
          <p:cNvSpPr txBox="1"/>
          <p:nvPr/>
        </p:nvSpPr>
        <p:spPr>
          <a:xfrm>
            <a:off x="1709530" y="3468364"/>
            <a:ext cx="1977888" cy="523220"/>
          </a:xfrm>
          <a:prstGeom prst="rect">
            <a:avLst/>
          </a:prstGeom>
          <a:noFill/>
        </p:spPr>
        <p:txBody>
          <a:bodyPr wrap="square" rtlCol="0">
            <a:spAutoFit/>
          </a:bodyPr>
          <a:lstStyle/>
          <a:p>
            <a:r>
              <a:rPr lang="nl-NL" sz="2800" b="1" dirty="0">
                <a:solidFill>
                  <a:schemeClr val="bg1"/>
                </a:solidFill>
              </a:rPr>
              <a:t>B: 750 jaar</a:t>
            </a:r>
          </a:p>
        </p:txBody>
      </p:sp>
      <p:sp>
        <p:nvSpPr>
          <p:cNvPr id="14" name="Rechthoek 13">
            <a:extLst>
              <a:ext uri="{FF2B5EF4-FFF2-40B4-BE49-F238E27FC236}">
                <a16:creationId xmlns:a16="http://schemas.microsoft.com/office/drawing/2014/main" id="{7A0FC30E-DB00-2168-6115-250646D3ADC0}"/>
              </a:ext>
            </a:extLst>
          </p:cNvPr>
          <p:cNvSpPr/>
          <p:nvPr/>
        </p:nvSpPr>
        <p:spPr>
          <a:xfrm>
            <a:off x="1600200" y="4356770"/>
            <a:ext cx="1987826" cy="606287"/>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FBA1220E-2295-029B-3E62-37E3819854B9}"/>
              </a:ext>
            </a:extLst>
          </p:cNvPr>
          <p:cNvSpPr txBox="1"/>
          <p:nvPr/>
        </p:nvSpPr>
        <p:spPr>
          <a:xfrm>
            <a:off x="1709530" y="4398303"/>
            <a:ext cx="1977888" cy="523220"/>
          </a:xfrm>
          <a:prstGeom prst="rect">
            <a:avLst/>
          </a:prstGeom>
          <a:noFill/>
        </p:spPr>
        <p:txBody>
          <a:bodyPr wrap="square" rtlCol="0">
            <a:spAutoFit/>
          </a:bodyPr>
          <a:lstStyle/>
          <a:p>
            <a:r>
              <a:rPr lang="nl-NL" sz="2800" b="1" dirty="0">
                <a:solidFill>
                  <a:schemeClr val="bg1"/>
                </a:solidFill>
              </a:rPr>
              <a:t>C: 900 jaar</a:t>
            </a:r>
          </a:p>
        </p:txBody>
      </p:sp>
    </p:spTree>
    <p:extLst>
      <p:ext uri="{BB962C8B-B14F-4D97-AF65-F5344CB8AC3E}">
        <p14:creationId xmlns:p14="http://schemas.microsoft.com/office/powerpoint/2010/main" val="283244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FECF1294-7001-2014-348B-1B209D4E5B32}"/>
              </a:ext>
            </a:extLst>
          </p:cNvPr>
          <p:cNvSpPr/>
          <p:nvPr/>
        </p:nvSpPr>
        <p:spPr>
          <a:xfrm>
            <a:off x="636104" y="696374"/>
            <a:ext cx="6609522" cy="606287"/>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37B03083-A166-4315-1E68-CEAB04396D18}"/>
              </a:ext>
            </a:extLst>
          </p:cNvPr>
          <p:cNvSpPr/>
          <p:nvPr/>
        </p:nvSpPr>
        <p:spPr>
          <a:xfrm>
            <a:off x="10884023" y="0"/>
            <a:ext cx="1307977" cy="6858000"/>
          </a:xfrm>
          <a:prstGeom prst="rect">
            <a:avLst/>
          </a:prstGeom>
          <a:solidFill>
            <a:srgbClr val="8BB8A6"/>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850D3668-0451-C83F-865E-0A8E9A9738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pic>
        <p:nvPicPr>
          <p:cNvPr id="6" name="Afbeelding 5" descr="Afbeelding met tekst, Kleurrijkheid, Graphics, grafische vormgeving&#10;&#10;Automatisch gegenereerde beschrijving">
            <a:extLst>
              <a:ext uri="{FF2B5EF4-FFF2-40B4-BE49-F238E27FC236}">
                <a16:creationId xmlns:a16="http://schemas.microsoft.com/office/drawing/2014/main" id="{2E63AC70-0889-C663-3095-56EDC7F22A42}"/>
              </a:ext>
            </a:extLst>
          </p:cNvPr>
          <p:cNvPicPr>
            <a:picLocks noChangeAspect="1"/>
          </p:cNvPicPr>
          <p:nvPr/>
        </p:nvPicPr>
        <p:blipFill rotWithShape="1">
          <a:blip r:embed="rId3">
            <a:extLst>
              <a:ext uri="{28A0092B-C50C-407E-A947-70E740481C1C}">
                <a14:useLocalDpi xmlns:a14="http://schemas.microsoft.com/office/drawing/2010/main" val="0"/>
              </a:ext>
            </a:extLst>
          </a:blip>
          <a:srcRect l="22996"/>
          <a:stretch/>
        </p:blipFill>
        <p:spPr>
          <a:xfrm>
            <a:off x="10884023" y="6157148"/>
            <a:ext cx="1307978" cy="700852"/>
          </a:xfrm>
          <a:prstGeom prst="rect">
            <a:avLst/>
          </a:prstGeom>
        </p:spPr>
      </p:pic>
      <p:sp>
        <p:nvSpPr>
          <p:cNvPr id="8" name="Tekstvak 7">
            <a:extLst>
              <a:ext uri="{FF2B5EF4-FFF2-40B4-BE49-F238E27FC236}">
                <a16:creationId xmlns:a16="http://schemas.microsoft.com/office/drawing/2014/main" id="{50264EE2-1297-EBD1-536F-1C0B1187A371}"/>
              </a:ext>
            </a:extLst>
          </p:cNvPr>
          <p:cNvSpPr txBox="1"/>
          <p:nvPr/>
        </p:nvSpPr>
        <p:spPr>
          <a:xfrm>
            <a:off x="745434" y="737907"/>
            <a:ext cx="6987209" cy="523220"/>
          </a:xfrm>
          <a:prstGeom prst="rect">
            <a:avLst/>
          </a:prstGeom>
          <a:noFill/>
        </p:spPr>
        <p:txBody>
          <a:bodyPr wrap="square" rtlCol="0">
            <a:spAutoFit/>
          </a:bodyPr>
          <a:lstStyle/>
          <a:p>
            <a:r>
              <a:rPr lang="nl-NL" sz="2800" b="1" dirty="0">
                <a:solidFill>
                  <a:schemeClr val="bg1"/>
                </a:solidFill>
              </a:rPr>
              <a:t>1. Hoe oud wordt Amsterdam dit jaar?</a:t>
            </a:r>
          </a:p>
        </p:txBody>
      </p:sp>
      <p:sp>
        <p:nvSpPr>
          <p:cNvPr id="10" name="Rechthoek 9">
            <a:extLst>
              <a:ext uri="{FF2B5EF4-FFF2-40B4-BE49-F238E27FC236}">
                <a16:creationId xmlns:a16="http://schemas.microsoft.com/office/drawing/2014/main" id="{76C01784-3FF6-4F2D-2A24-C053CCA5E03C}"/>
              </a:ext>
            </a:extLst>
          </p:cNvPr>
          <p:cNvSpPr/>
          <p:nvPr/>
        </p:nvSpPr>
        <p:spPr>
          <a:xfrm>
            <a:off x="1600200" y="2538426"/>
            <a:ext cx="1987826" cy="606287"/>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2AF4B28C-AA28-94E3-0127-5A5C5B303413}"/>
              </a:ext>
            </a:extLst>
          </p:cNvPr>
          <p:cNvSpPr txBox="1"/>
          <p:nvPr/>
        </p:nvSpPr>
        <p:spPr>
          <a:xfrm>
            <a:off x="1709530" y="2579959"/>
            <a:ext cx="1977888" cy="523220"/>
          </a:xfrm>
          <a:prstGeom prst="rect">
            <a:avLst/>
          </a:prstGeom>
          <a:noFill/>
        </p:spPr>
        <p:txBody>
          <a:bodyPr wrap="square" rtlCol="0">
            <a:spAutoFit/>
          </a:bodyPr>
          <a:lstStyle/>
          <a:p>
            <a:r>
              <a:rPr lang="nl-NL" sz="2800" b="1" dirty="0">
                <a:solidFill>
                  <a:schemeClr val="bg1"/>
                </a:solidFill>
              </a:rPr>
              <a:t>A: 200 jaar</a:t>
            </a:r>
          </a:p>
        </p:txBody>
      </p:sp>
      <p:sp>
        <p:nvSpPr>
          <p:cNvPr id="12" name="Rechthoek 11">
            <a:extLst>
              <a:ext uri="{FF2B5EF4-FFF2-40B4-BE49-F238E27FC236}">
                <a16:creationId xmlns:a16="http://schemas.microsoft.com/office/drawing/2014/main" id="{E1092D6C-F68E-AEFC-40C5-2A06842CFB22}"/>
              </a:ext>
            </a:extLst>
          </p:cNvPr>
          <p:cNvSpPr/>
          <p:nvPr/>
        </p:nvSpPr>
        <p:spPr>
          <a:xfrm>
            <a:off x="1600200" y="3426831"/>
            <a:ext cx="1987826" cy="606287"/>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99D7D631-204A-4E83-B6AE-65FC0EBF0B79}"/>
              </a:ext>
            </a:extLst>
          </p:cNvPr>
          <p:cNvSpPr txBox="1"/>
          <p:nvPr/>
        </p:nvSpPr>
        <p:spPr>
          <a:xfrm>
            <a:off x="1709530" y="3468364"/>
            <a:ext cx="1977888" cy="523220"/>
          </a:xfrm>
          <a:prstGeom prst="rect">
            <a:avLst/>
          </a:prstGeom>
          <a:noFill/>
        </p:spPr>
        <p:txBody>
          <a:bodyPr wrap="square" rtlCol="0">
            <a:spAutoFit/>
          </a:bodyPr>
          <a:lstStyle/>
          <a:p>
            <a:r>
              <a:rPr lang="nl-NL" sz="2800" b="1" dirty="0">
                <a:solidFill>
                  <a:schemeClr val="bg1"/>
                </a:solidFill>
              </a:rPr>
              <a:t>B: 750 jaar</a:t>
            </a:r>
          </a:p>
        </p:txBody>
      </p:sp>
      <p:sp>
        <p:nvSpPr>
          <p:cNvPr id="14" name="Rechthoek 13">
            <a:extLst>
              <a:ext uri="{FF2B5EF4-FFF2-40B4-BE49-F238E27FC236}">
                <a16:creationId xmlns:a16="http://schemas.microsoft.com/office/drawing/2014/main" id="{7A0FC30E-DB00-2168-6115-250646D3ADC0}"/>
              </a:ext>
            </a:extLst>
          </p:cNvPr>
          <p:cNvSpPr/>
          <p:nvPr/>
        </p:nvSpPr>
        <p:spPr>
          <a:xfrm>
            <a:off x="1600200" y="4356770"/>
            <a:ext cx="1987826" cy="606287"/>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FBA1220E-2295-029B-3E62-37E3819854B9}"/>
              </a:ext>
            </a:extLst>
          </p:cNvPr>
          <p:cNvSpPr txBox="1"/>
          <p:nvPr/>
        </p:nvSpPr>
        <p:spPr>
          <a:xfrm>
            <a:off x="1709530" y="4398303"/>
            <a:ext cx="1977888" cy="523220"/>
          </a:xfrm>
          <a:prstGeom prst="rect">
            <a:avLst/>
          </a:prstGeom>
          <a:noFill/>
        </p:spPr>
        <p:txBody>
          <a:bodyPr wrap="square" rtlCol="0">
            <a:spAutoFit/>
          </a:bodyPr>
          <a:lstStyle/>
          <a:p>
            <a:r>
              <a:rPr lang="nl-NL" sz="2800" b="1" dirty="0">
                <a:solidFill>
                  <a:schemeClr val="bg1"/>
                </a:solidFill>
              </a:rPr>
              <a:t>C: 900 jaar</a:t>
            </a:r>
          </a:p>
        </p:txBody>
      </p:sp>
    </p:spTree>
    <p:extLst>
      <p:ext uri="{BB962C8B-B14F-4D97-AF65-F5344CB8AC3E}">
        <p14:creationId xmlns:p14="http://schemas.microsoft.com/office/powerpoint/2010/main" val="3713850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FECF1294-7001-2014-348B-1B209D4E5B32}"/>
              </a:ext>
            </a:extLst>
          </p:cNvPr>
          <p:cNvSpPr/>
          <p:nvPr/>
        </p:nvSpPr>
        <p:spPr>
          <a:xfrm>
            <a:off x="636104" y="696374"/>
            <a:ext cx="6768548" cy="606287"/>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37B03083-A166-4315-1E68-CEAB04396D18}"/>
              </a:ext>
            </a:extLst>
          </p:cNvPr>
          <p:cNvSpPr/>
          <p:nvPr/>
        </p:nvSpPr>
        <p:spPr>
          <a:xfrm>
            <a:off x="10884023" y="0"/>
            <a:ext cx="1307977" cy="6858000"/>
          </a:xfrm>
          <a:prstGeom prst="rect">
            <a:avLst/>
          </a:prstGeom>
          <a:solidFill>
            <a:srgbClr val="8BB8A6"/>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850D3668-0451-C83F-865E-0A8E9A9738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pic>
        <p:nvPicPr>
          <p:cNvPr id="6" name="Afbeelding 5" descr="Afbeelding met tekst, Kleurrijkheid, Graphics, grafische vormgeving&#10;&#10;Automatisch gegenereerde beschrijving">
            <a:extLst>
              <a:ext uri="{FF2B5EF4-FFF2-40B4-BE49-F238E27FC236}">
                <a16:creationId xmlns:a16="http://schemas.microsoft.com/office/drawing/2014/main" id="{2E63AC70-0889-C663-3095-56EDC7F22A42}"/>
              </a:ext>
            </a:extLst>
          </p:cNvPr>
          <p:cNvPicPr>
            <a:picLocks noChangeAspect="1"/>
          </p:cNvPicPr>
          <p:nvPr/>
        </p:nvPicPr>
        <p:blipFill rotWithShape="1">
          <a:blip r:embed="rId3">
            <a:extLst>
              <a:ext uri="{28A0092B-C50C-407E-A947-70E740481C1C}">
                <a14:useLocalDpi xmlns:a14="http://schemas.microsoft.com/office/drawing/2010/main" val="0"/>
              </a:ext>
            </a:extLst>
          </a:blip>
          <a:srcRect l="22996"/>
          <a:stretch/>
        </p:blipFill>
        <p:spPr>
          <a:xfrm>
            <a:off x="10884023" y="6157148"/>
            <a:ext cx="1307978" cy="700852"/>
          </a:xfrm>
          <a:prstGeom prst="rect">
            <a:avLst/>
          </a:prstGeom>
        </p:spPr>
      </p:pic>
      <p:sp>
        <p:nvSpPr>
          <p:cNvPr id="8" name="Tekstvak 7">
            <a:extLst>
              <a:ext uri="{FF2B5EF4-FFF2-40B4-BE49-F238E27FC236}">
                <a16:creationId xmlns:a16="http://schemas.microsoft.com/office/drawing/2014/main" id="{50264EE2-1297-EBD1-536F-1C0B1187A371}"/>
              </a:ext>
            </a:extLst>
          </p:cNvPr>
          <p:cNvSpPr txBox="1"/>
          <p:nvPr/>
        </p:nvSpPr>
        <p:spPr>
          <a:xfrm>
            <a:off x="745434" y="737907"/>
            <a:ext cx="6987209" cy="523220"/>
          </a:xfrm>
          <a:prstGeom prst="rect">
            <a:avLst/>
          </a:prstGeom>
          <a:noFill/>
        </p:spPr>
        <p:txBody>
          <a:bodyPr wrap="square" rtlCol="0">
            <a:spAutoFit/>
          </a:bodyPr>
          <a:lstStyle/>
          <a:p>
            <a:r>
              <a:rPr lang="nl-NL" sz="2800" b="1" dirty="0">
                <a:solidFill>
                  <a:schemeClr val="bg1"/>
                </a:solidFill>
              </a:rPr>
              <a:t>2. </a:t>
            </a:r>
            <a:r>
              <a:rPr lang="nl-NL" sz="2800" b="1" dirty="0">
                <a:solidFill>
                  <a:schemeClr val="bg1"/>
                </a:solidFill>
                <a:effectLst/>
                <a:ea typeface="Times New Roman" panose="02020603050405020304" pitchFamily="18" charset="0"/>
                <a:cs typeface="Segoe UI Emoji" panose="020B0502040204020203" pitchFamily="34" charset="0"/>
              </a:rPr>
              <a:t>Hoe komt Amsterdam aan zijn naam?</a:t>
            </a:r>
          </a:p>
        </p:txBody>
      </p:sp>
      <p:sp>
        <p:nvSpPr>
          <p:cNvPr id="10" name="Rechthoek 9">
            <a:extLst>
              <a:ext uri="{FF2B5EF4-FFF2-40B4-BE49-F238E27FC236}">
                <a16:creationId xmlns:a16="http://schemas.microsoft.com/office/drawing/2014/main" id="{76C01784-3FF6-4F2D-2A24-C053CCA5E03C}"/>
              </a:ext>
            </a:extLst>
          </p:cNvPr>
          <p:cNvSpPr/>
          <p:nvPr/>
        </p:nvSpPr>
        <p:spPr>
          <a:xfrm>
            <a:off x="1600200" y="2538426"/>
            <a:ext cx="9054548" cy="606287"/>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2AF4B28C-AA28-94E3-0127-5A5C5B303413}"/>
              </a:ext>
            </a:extLst>
          </p:cNvPr>
          <p:cNvSpPr txBox="1"/>
          <p:nvPr/>
        </p:nvSpPr>
        <p:spPr>
          <a:xfrm>
            <a:off x="1709529" y="2579959"/>
            <a:ext cx="8110331" cy="523220"/>
          </a:xfrm>
          <a:prstGeom prst="rect">
            <a:avLst/>
          </a:prstGeom>
          <a:noFill/>
        </p:spPr>
        <p:txBody>
          <a:bodyPr wrap="square" rtlCol="0">
            <a:spAutoFit/>
          </a:bodyPr>
          <a:lstStyle/>
          <a:p>
            <a:r>
              <a:rPr lang="nl-NL" sz="2800" b="1" dirty="0">
                <a:solidFill>
                  <a:schemeClr val="bg1"/>
                </a:solidFill>
              </a:rPr>
              <a:t>A: Het is vernoemd naar een beroemde koning</a:t>
            </a:r>
          </a:p>
        </p:txBody>
      </p:sp>
      <p:sp>
        <p:nvSpPr>
          <p:cNvPr id="12" name="Rechthoek 11">
            <a:extLst>
              <a:ext uri="{FF2B5EF4-FFF2-40B4-BE49-F238E27FC236}">
                <a16:creationId xmlns:a16="http://schemas.microsoft.com/office/drawing/2014/main" id="{E1092D6C-F68E-AEFC-40C5-2A06842CFB22}"/>
              </a:ext>
            </a:extLst>
          </p:cNvPr>
          <p:cNvSpPr/>
          <p:nvPr/>
        </p:nvSpPr>
        <p:spPr>
          <a:xfrm>
            <a:off x="1600200" y="3426831"/>
            <a:ext cx="8882270" cy="606287"/>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99D7D631-204A-4E83-B6AE-65FC0EBF0B79}"/>
              </a:ext>
            </a:extLst>
          </p:cNvPr>
          <p:cNvSpPr txBox="1"/>
          <p:nvPr/>
        </p:nvSpPr>
        <p:spPr>
          <a:xfrm>
            <a:off x="1709530" y="3468364"/>
            <a:ext cx="7156174" cy="523220"/>
          </a:xfrm>
          <a:prstGeom prst="rect">
            <a:avLst/>
          </a:prstGeom>
          <a:noFill/>
        </p:spPr>
        <p:txBody>
          <a:bodyPr wrap="square" rtlCol="0">
            <a:spAutoFit/>
          </a:bodyPr>
          <a:lstStyle/>
          <a:p>
            <a:r>
              <a:rPr lang="nl-NL" sz="2800" b="1" dirty="0">
                <a:solidFill>
                  <a:schemeClr val="bg1"/>
                </a:solidFill>
              </a:rPr>
              <a:t>B: Het betekent "stad aan de zee"</a:t>
            </a:r>
          </a:p>
        </p:txBody>
      </p:sp>
      <p:sp>
        <p:nvSpPr>
          <p:cNvPr id="14" name="Rechthoek 13">
            <a:extLst>
              <a:ext uri="{FF2B5EF4-FFF2-40B4-BE49-F238E27FC236}">
                <a16:creationId xmlns:a16="http://schemas.microsoft.com/office/drawing/2014/main" id="{7A0FC30E-DB00-2168-6115-250646D3ADC0}"/>
              </a:ext>
            </a:extLst>
          </p:cNvPr>
          <p:cNvSpPr/>
          <p:nvPr/>
        </p:nvSpPr>
        <p:spPr>
          <a:xfrm>
            <a:off x="1600199" y="4356770"/>
            <a:ext cx="8882269" cy="606287"/>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FBA1220E-2295-029B-3E62-37E3819854B9}"/>
              </a:ext>
            </a:extLst>
          </p:cNvPr>
          <p:cNvSpPr txBox="1"/>
          <p:nvPr/>
        </p:nvSpPr>
        <p:spPr>
          <a:xfrm>
            <a:off x="1709530" y="4398303"/>
            <a:ext cx="9541566" cy="523220"/>
          </a:xfrm>
          <a:prstGeom prst="rect">
            <a:avLst/>
          </a:prstGeom>
          <a:noFill/>
        </p:spPr>
        <p:txBody>
          <a:bodyPr wrap="square" rtlCol="0">
            <a:spAutoFit/>
          </a:bodyPr>
          <a:lstStyle/>
          <a:p>
            <a:r>
              <a:rPr lang="nl-NL" sz="2800" b="1" dirty="0">
                <a:solidFill>
                  <a:schemeClr val="bg1"/>
                </a:solidFill>
              </a:rPr>
              <a:t>C: Het komt van een dam in de rivier de Amstel</a:t>
            </a:r>
          </a:p>
        </p:txBody>
      </p:sp>
    </p:spTree>
    <p:extLst>
      <p:ext uri="{BB962C8B-B14F-4D97-AF65-F5344CB8AC3E}">
        <p14:creationId xmlns:p14="http://schemas.microsoft.com/office/powerpoint/2010/main" val="962345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FECF1294-7001-2014-348B-1B209D4E5B32}"/>
              </a:ext>
            </a:extLst>
          </p:cNvPr>
          <p:cNvSpPr/>
          <p:nvPr/>
        </p:nvSpPr>
        <p:spPr>
          <a:xfrm>
            <a:off x="636104" y="696374"/>
            <a:ext cx="6768548" cy="606287"/>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37B03083-A166-4315-1E68-CEAB04396D18}"/>
              </a:ext>
            </a:extLst>
          </p:cNvPr>
          <p:cNvSpPr/>
          <p:nvPr/>
        </p:nvSpPr>
        <p:spPr>
          <a:xfrm>
            <a:off x="10884023" y="0"/>
            <a:ext cx="1307977" cy="6858000"/>
          </a:xfrm>
          <a:prstGeom prst="rect">
            <a:avLst/>
          </a:prstGeom>
          <a:solidFill>
            <a:srgbClr val="8BB8A6"/>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850D3668-0451-C83F-865E-0A8E9A9738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pic>
        <p:nvPicPr>
          <p:cNvPr id="6" name="Afbeelding 5" descr="Afbeelding met tekst, Kleurrijkheid, Graphics, grafische vormgeving&#10;&#10;Automatisch gegenereerde beschrijving">
            <a:extLst>
              <a:ext uri="{FF2B5EF4-FFF2-40B4-BE49-F238E27FC236}">
                <a16:creationId xmlns:a16="http://schemas.microsoft.com/office/drawing/2014/main" id="{2E63AC70-0889-C663-3095-56EDC7F22A42}"/>
              </a:ext>
            </a:extLst>
          </p:cNvPr>
          <p:cNvPicPr>
            <a:picLocks noChangeAspect="1"/>
          </p:cNvPicPr>
          <p:nvPr/>
        </p:nvPicPr>
        <p:blipFill rotWithShape="1">
          <a:blip r:embed="rId3">
            <a:extLst>
              <a:ext uri="{28A0092B-C50C-407E-A947-70E740481C1C}">
                <a14:useLocalDpi xmlns:a14="http://schemas.microsoft.com/office/drawing/2010/main" val="0"/>
              </a:ext>
            </a:extLst>
          </a:blip>
          <a:srcRect l="22996"/>
          <a:stretch/>
        </p:blipFill>
        <p:spPr>
          <a:xfrm>
            <a:off x="10884023" y="6157148"/>
            <a:ext cx="1307978" cy="700852"/>
          </a:xfrm>
          <a:prstGeom prst="rect">
            <a:avLst/>
          </a:prstGeom>
        </p:spPr>
      </p:pic>
      <p:sp>
        <p:nvSpPr>
          <p:cNvPr id="8" name="Tekstvak 7">
            <a:extLst>
              <a:ext uri="{FF2B5EF4-FFF2-40B4-BE49-F238E27FC236}">
                <a16:creationId xmlns:a16="http://schemas.microsoft.com/office/drawing/2014/main" id="{50264EE2-1297-EBD1-536F-1C0B1187A371}"/>
              </a:ext>
            </a:extLst>
          </p:cNvPr>
          <p:cNvSpPr txBox="1"/>
          <p:nvPr/>
        </p:nvSpPr>
        <p:spPr>
          <a:xfrm>
            <a:off x="745434" y="737907"/>
            <a:ext cx="6987209" cy="523220"/>
          </a:xfrm>
          <a:prstGeom prst="rect">
            <a:avLst/>
          </a:prstGeom>
          <a:noFill/>
        </p:spPr>
        <p:txBody>
          <a:bodyPr wrap="square" rtlCol="0">
            <a:spAutoFit/>
          </a:bodyPr>
          <a:lstStyle/>
          <a:p>
            <a:r>
              <a:rPr lang="nl-NL" sz="2800" b="1" dirty="0">
                <a:solidFill>
                  <a:schemeClr val="bg1"/>
                </a:solidFill>
              </a:rPr>
              <a:t>2. </a:t>
            </a:r>
            <a:r>
              <a:rPr lang="nl-NL" sz="2800" b="1" dirty="0">
                <a:solidFill>
                  <a:schemeClr val="bg1"/>
                </a:solidFill>
                <a:effectLst/>
                <a:ea typeface="Times New Roman" panose="02020603050405020304" pitchFamily="18" charset="0"/>
                <a:cs typeface="Segoe UI Emoji" panose="020B0502040204020203" pitchFamily="34" charset="0"/>
              </a:rPr>
              <a:t>Hoe komt Amsterdam aan zijn naam?</a:t>
            </a:r>
          </a:p>
        </p:txBody>
      </p:sp>
      <p:sp>
        <p:nvSpPr>
          <p:cNvPr id="10" name="Rechthoek 9">
            <a:extLst>
              <a:ext uri="{FF2B5EF4-FFF2-40B4-BE49-F238E27FC236}">
                <a16:creationId xmlns:a16="http://schemas.microsoft.com/office/drawing/2014/main" id="{76C01784-3FF6-4F2D-2A24-C053CCA5E03C}"/>
              </a:ext>
            </a:extLst>
          </p:cNvPr>
          <p:cNvSpPr/>
          <p:nvPr/>
        </p:nvSpPr>
        <p:spPr>
          <a:xfrm>
            <a:off x="1600200" y="2538426"/>
            <a:ext cx="9054548" cy="606287"/>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2AF4B28C-AA28-94E3-0127-5A5C5B303413}"/>
              </a:ext>
            </a:extLst>
          </p:cNvPr>
          <p:cNvSpPr txBox="1"/>
          <p:nvPr/>
        </p:nvSpPr>
        <p:spPr>
          <a:xfrm>
            <a:off x="1709529" y="2579959"/>
            <a:ext cx="8110331" cy="523220"/>
          </a:xfrm>
          <a:prstGeom prst="rect">
            <a:avLst/>
          </a:prstGeom>
          <a:noFill/>
        </p:spPr>
        <p:txBody>
          <a:bodyPr wrap="square" rtlCol="0">
            <a:spAutoFit/>
          </a:bodyPr>
          <a:lstStyle/>
          <a:p>
            <a:r>
              <a:rPr lang="nl-NL" sz="2800" b="1" dirty="0">
                <a:solidFill>
                  <a:schemeClr val="bg1"/>
                </a:solidFill>
              </a:rPr>
              <a:t>A: Het is vernoemd naar een beroemde koning</a:t>
            </a:r>
          </a:p>
        </p:txBody>
      </p:sp>
      <p:sp>
        <p:nvSpPr>
          <p:cNvPr id="12" name="Rechthoek 11">
            <a:extLst>
              <a:ext uri="{FF2B5EF4-FFF2-40B4-BE49-F238E27FC236}">
                <a16:creationId xmlns:a16="http://schemas.microsoft.com/office/drawing/2014/main" id="{E1092D6C-F68E-AEFC-40C5-2A06842CFB22}"/>
              </a:ext>
            </a:extLst>
          </p:cNvPr>
          <p:cNvSpPr/>
          <p:nvPr/>
        </p:nvSpPr>
        <p:spPr>
          <a:xfrm>
            <a:off x="1600200" y="3426831"/>
            <a:ext cx="8882270" cy="606287"/>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99D7D631-204A-4E83-B6AE-65FC0EBF0B79}"/>
              </a:ext>
            </a:extLst>
          </p:cNvPr>
          <p:cNvSpPr txBox="1"/>
          <p:nvPr/>
        </p:nvSpPr>
        <p:spPr>
          <a:xfrm>
            <a:off x="1709530" y="3468364"/>
            <a:ext cx="7156174" cy="523220"/>
          </a:xfrm>
          <a:prstGeom prst="rect">
            <a:avLst/>
          </a:prstGeom>
          <a:noFill/>
        </p:spPr>
        <p:txBody>
          <a:bodyPr wrap="square" rtlCol="0">
            <a:spAutoFit/>
          </a:bodyPr>
          <a:lstStyle/>
          <a:p>
            <a:r>
              <a:rPr lang="nl-NL" sz="2800" b="1" dirty="0">
                <a:solidFill>
                  <a:schemeClr val="bg1"/>
                </a:solidFill>
              </a:rPr>
              <a:t>B: Het betekent "stad aan de zee"</a:t>
            </a:r>
          </a:p>
        </p:txBody>
      </p:sp>
      <p:sp>
        <p:nvSpPr>
          <p:cNvPr id="14" name="Rechthoek 13">
            <a:extLst>
              <a:ext uri="{FF2B5EF4-FFF2-40B4-BE49-F238E27FC236}">
                <a16:creationId xmlns:a16="http://schemas.microsoft.com/office/drawing/2014/main" id="{7A0FC30E-DB00-2168-6115-250646D3ADC0}"/>
              </a:ext>
            </a:extLst>
          </p:cNvPr>
          <p:cNvSpPr/>
          <p:nvPr/>
        </p:nvSpPr>
        <p:spPr>
          <a:xfrm>
            <a:off x="1600199" y="4356770"/>
            <a:ext cx="8882269" cy="606287"/>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FBA1220E-2295-029B-3E62-37E3819854B9}"/>
              </a:ext>
            </a:extLst>
          </p:cNvPr>
          <p:cNvSpPr txBox="1"/>
          <p:nvPr/>
        </p:nvSpPr>
        <p:spPr>
          <a:xfrm>
            <a:off x="1709530" y="4398303"/>
            <a:ext cx="9541566" cy="523220"/>
          </a:xfrm>
          <a:prstGeom prst="rect">
            <a:avLst/>
          </a:prstGeom>
          <a:noFill/>
        </p:spPr>
        <p:txBody>
          <a:bodyPr wrap="square" rtlCol="0">
            <a:spAutoFit/>
          </a:bodyPr>
          <a:lstStyle/>
          <a:p>
            <a:r>
              <a:rPr lang="nl-NL" sz="2800" b="1" dirty="0">
                <a:solidFill>
                  <a:schemeClr val="bg1"/>
                </a:solidFill>
              </a:rPr>
              <a:t>C: Het komt van een dam in de rivier de Amstel</a:t>
            </a:r>
          </a:p>
        </p:txBody>
      </p:sp>
    </p:spTree>
    <p:extLst>
      <p:ext uri="{BB962C8B-B14F-4D97-AF65-F5344CB8AC3E}">
        <p14:creationId xmlns:p14="http://schemas.microsoft.com/office/powerpoint/2010/main" val="958118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FECF1294-7001-2014-348B-1B209D4E5B32}"/>
              </a:ext>
            </a:extLst>
          </p:cNvPr>
          <p:cNvSpPr/>
          <p:nvPr/>
        </p:nvSpPr>
        <p:spPr>
          <a:xfrm>
            <a:off x="636104" y="696374"/>
            <a:ext cx="9183756" cy="606287"/>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37B03083-A166-4315-1E68-CEAB04396D18}"/>
              </a:ext>
            </a:extLst>
          </p:cNvPr>
          <p:cNvSpPr/>
          <p:nvPr/>
        </p:nvSpPr>
        <p:spPr>
          <a:xfrm>
            <a:off x="10884023" y="0"/>
            <a:ext cx="1307977" cy="6858000"/>
          </a:xfrm>
          <a:prstGeom prst="rect">
            <a:avLst/>
          </a:prstGeom>
          <a:solidFill>
            <a:srgbClr val="8BB8A6"/>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850D3668-0451-C83F-865E-0A8E9A9738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pic>
        <p:nvPicPr>
          <p:cNvPr id="6" name="Afbeelding 5" descr="Afbeelding met tekst, Kleurrijkheid, Graphics, grafische vormgeving&#10;&#10;Automatisch gegenereerde beschrijving">
            <a:extLst>
              <a:ext uri="{FF2B5EF4-FFF2-40B4-BE49-F238E27FC236}">
                <a16:creationId xmlns:a16="http://schemas.microsoft.com/office/drawing/2014/main" id="{2E63AC70-0889-C663-3095-56EDC7F22A42}"/>
              </a:ext>
            </a:extLst>
          </p:cNvPr>
          <p:cNvPicPr>
            <a:picLocks noChangeAspect="1"/>
          </p:cNvPicPr>
          <p:nvPr/>
        </p:nvPicPr>
        <p:blipFill rotWithShape="1">
          <a:blip r:embed="rId3">
            <a:extLst>
              <a:ext uri="{28A0092B-C50C-407E-A947-70E740481C1C}">
                <a14:useLocalDpi xmlns:a14="http://schemas.microsoft.com/office/drawing/2010/main" val="0"/>
              </a:ext>
            </a:extLst>
          </a:blip>
          <a:srcRect l="22996"/>
          <a:stretch/>
        </p:blipFill>
        <p:spPr>
          <a:xfrm>
            <a:off x="10884023" y="6157148"/>
            <a:ext cx="1307978" cy="700852"/>
          </a:xfrm>
          <a:prstGeom prst="rect">
            <a:avLst/>
          </a:prstGeom>
        </p:spPr>
      </p:pic>
      <p:sp>
        <p:nvSpPr>
          <p:cNvPr id="8" name="Tekstvak 7">
            <a:extLst>
              <a:ext uri="{FF2B5EF4-FFF2-40B4-BE49-F238E27FC236}">
                <a16:creationId xmlns:a16="http://schemas.microsoft.com/office/drawing/2014/main" id="{50264EE2-1297-EBD1-536F-1C0B1187A371}"/>
              </a:ext>
            </a:extLst>
          </p:cNvPr>
          <p:cNvSpPr txBox="1"/>
          <p:nvPr/>
        </p:nvSpPr>
        <p:spPr>
          <a:xfrm>
            <a:off x="745434" y="737907"/>
            <a:ext cx="8806070" cy="523220"/>
          </a:xfrm>
          <a:prstGeom prst="rect">
            <a:avLst/>
          </a:prstGeom>
          <a:noFill/>
        </p:spPr>
        <p:txBody>
          <a:bodyPr wrap="square" rtlCol="0">
            <a:spAutoFit/>
          </a:bodyPr>
          <a:lstStyle/>
          <a:p>
            <a:r>
              <a:rPr lang="nl-NL" sz="2800" b="1" dirty="0">
                <a:solidFill>
                  <a:schemeClr val="bg1"/>
                </a:solidFill>
              </a:rPr>
              <a:t>3. </a:t>
            </a:r>
            <a:r>
              <a:rPr lang="nl-NL" sz="2800" b="1" dirty="0">
                <a:solidFill>
                  <a:schemeClr val="bg1"/>
                </a:solidFill>
                <a:effectLst/>
                <a:ea typeface="Times New Roman" panose="02020603050405020304" pitchFamily="18" charset="0"/>
                <a:cs typeface="Segoe UI Emoji" panose="020B0502040204020203" pitchFamily="34" charset="0"/>
              </a:rPr>
              <a:t>Hoeveel nationaliteiten wonen er in Amsterdam?</a:t>
            </a:r>
          </a:p>
        </p:txBody>
      </p:sp>
      <p:sp>
        <p:nvSpPr>
          <p:cNvPr id="10" name="Rechthoek 9">
            <a:extLst>
              <a:ext uri="{FF2B5EF4-FFF2-40B4-BE49-F238E27FC236}">
                <a16:creationId xmlns:a16="http://schemas.microsoft.com/office/drawing/2014/main" id="{76C01784-3FF6-4F2D-2A24-C053CCA5E03C}"/>
              </a:ext>
            </a:extLst>
          </p:cNvPr>
          <p:cNvSpPr/>
          <p:nvPr/>
        </p:nvSpPr>
        <p:spPr>
          <a:xfrm>
            <a:off x="1600199" y="2496634"/>
            <a:ext cx="2852531" cy="606287"/>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2AF4B28C-AA28-94E3-0127-5A5C5B303413}"/>
              </a:ext>
            </a:extLst>
          </p:cNvPr>
          <p:cNvSpPr txBox="1"/>
          <p:nvPr/>
        </p:nvSpPr>
        <p:spPr>
          <a:xfrm>
            <a:off x="1709530" y="2550139"/>
            <a:ext cx="2743201" cy="523220"/>
          </a:xfrm>
          <a:prstGeom prst="rect">
            <a:avLst/>
          </a:prstGeom>
          <a:noFill/>
        </p:spPr>
        <p:txBody>
          <a:bodyPr wrap="square" rtlCol="0">
            <a:spAutoFit/>
          </a:bodyPr>
          <a:lstStyle/>
          <a:p>
            <a:r>
              <a:rPr lang="nl-NL" sz="2800" b="1" dirty="0">
                <a:solidFill>
                  <a:schemeClr val="bg1"/>
                </a:solidFill>
              </a:rPr>
              <a:t>A: Ongeveer 50</a:t>
            </a:r>
          </a:p>
        </p:txBody>
      </p:sp>
      <p:sp>
        <p:nvSpPr>
          <p:cNvPr id="12" name="Rechthoek 11">
            <a:extLst>
              <a:ext uri="{FF2B5EF4-FFF2-40B4-BE49-F238E27FC236}">
                <a16:creationId xmlns:a16="http://schemas.microsoft.com/office/drawing/2014/main" id="{E1092D6C-F68E-AEFC-40C5-2A06842CFB22}"/>
              </a:ext>
            </a:extLst>
          </p:cNvPr>
          <p:cNvSpPr/>
          <p:nvPr/>
        </p:nvSpPr>
        <p:spPr>
          <a:xfrm>
            <a:off x="1600200" y="3426831"/>
            <a:ext cx="2325757" cy="606287"/>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99D7D631-204A-4E83-B6AE-65FC0EBF0B79}"/>
              </a:ext>
            </a:extLst>
          </p:cNvPr>
          <p:cNvSpPr txBox="1"/>
          <p:nvPr/>
        </p:nvSpPr>
        <p:spPr>
          <a:xfrm>
            <a:off x="1709530" y="3468364"/>
            <a:ext cx="2107096" cy="523220"/>
          </a:xfrm>
          <a:prstGeom prst="rect">
            <a:avLst/>
          </a:prstGeom>
          <a:noFill/>
        </p:spPr>
        <p:txBody>
          <a:bodyPr wrap="square" rtlCol="0">
            <a:spAutoFit/>
          </a:bodyPr>
          <a:lstStyle/>
          <a:p>
            <a:r>
              <a:rPr lang="nl-NL" sz="2800" b="1" dirty="0">
                <a:solidFill>
                  <a:schemeClr val="bg1"/>
                </a:solidFill>
              </a:rPr>
              <a:t>B: Bijna 100</a:t>
            </a:r>
          </a:p>
        </p:txBody>
      </p:sp>
      <p:sp>
        <p:nvSpPr>
          <p:cNvPr id="14" name="Rechthoek 13">
            <a:extLst>
              <a:ext uri="{FF2B5EF4-FFF2-40B4-BE49-F238E27FC236}">
                <a16:creationId xmlns:a16="http://schemas.microsoft.com/office/drawing/2014/main" id="{7A0FC30E-DB00-2168-6115-250646D3ADC0}"/>
              </a:ext>
            </a:extLst>
          </p:cNvPr>
          <p:cNvSpPr/>
          <p:nvPr/>
        </p:nvSpPr>
        <p:spPr>
          <a:xfrm>
            <a:off x="1600200" y="4356770"/>
            <a:ext cx="2325757" cy="606287"/>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FBA1220E-2295-029B-3E62-37E3819854B9}"/>
              </a:ext>
            </a:extLst>
          </p:cNvPr>
          <p:cNvSpPr txBox="1"/>
          <p:nvPr/>
        </p:nvSpPr>
        <p:spPr>
          <a:xfrm>
            <a:off x="1709530" y="4398303"/>
            <a:ext cx="2107096" cy="523220"/>
          </a:xfrm>
          <a:prstGeom prst="rect">
            <a:avLst/>
          </a:prstGeom>
          <a:noFill/>
        </p:spPr>
        <p:txBody>
          <a:bodyPr wrap="square" rtlCol="0">
            <a:spAutoFit/>
          </a:bodyPr>
          <a:lstStyle/>
          <a:p>
            <a:r>
              <a:rPr lang="nl-NL" sz="2800" b="1" dirty="0">
                <a:solidFill>
                  <a:schemeClr val="bg1"/>
                </a:solidFill>
              </a:rPr>
              <a:t>C: Bijna 200</a:t>
            </a:r>
          </a:p>
        </p:txBody>
      </p:sp>
    </p:spTree>
    <p:extLst>
      <p:ext uri="{BB962C8B-B14F-4D97-AF65-F5344CB8AC3E}">
        <p14:creationId xmlns:p14="http://schemas.microsoft.com/office/powerpoint/2010/main" val="3913522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FECF1294-7001-2014-348B-1B209D4E5B32}"/>
              </a:ext>
            </a:extLst>
          </p:cNvPr>
          <p:cNvSpPr/>
          <p:nvPr/>
        </p:nvSpPr>
        <p:spPr>
          <a:xfrm>
            <a:off x="636104" y="696374"/>
            <a:ext cx="9183756" cy="606287"/>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37B03083-A166-4315-1E68-CEAB04396D18}"/>
              </a:ext>
            </a:extLst>
          </p:cNvPr>
          <p:cNvSpPr/>
          <p:nvPr/>
        </p:nvSpPr>
        <p:spPr>
          <a:xfrm>
            <a:off x="10884023" y="0"/>
            <a:ext cx="1307977" cy="6858000"/>
          </a:xfrm>
          <a:prstGeom prst="rect">
            <a:avLst/>
          </a:prstGeom>
          <a:solidFill>
            <a:srgbClr val="8BB8A6"/>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850D3668-0451-C83F-865E-0A8E9A9738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pic>
        <p:nvPicPr>
          <p:cNvPr id="6" name="Afbeelding 5" descr="Afbeelding met tekst, Kleurrijkheid, Graphics, grafische vormgeving&#10;&#10;Automatisch gegenereerde beschrijving">
            <a:extLst>
              <a:ext uri="{FF2B5EF4-FFF2-40B4-BE49-F238E27FC236}">
                <a16:creationId xmlns:a16="http://schemas.microsoft.com/office/drawing/2014/main" id="{2E63AC70-0889-C663-3095-56EDC7F22A42}"/>
              </a:ext>
            </a:extLst>
          </p:cNvPr>
          <p:cNvPicPr>
            <a:picLocks noChangeAspect="1"/>
          </p:cNvPicPr>
          <p:nvPr/>
        </p:nvPicPr>
        <p:blipFill rotWithShape="1">
          <a:blip r:embed="rId3">
            <a:extLst>
              <a:ext uri="{28A0092B-C50C-407E-A947-70E740481C1C}">
                <a14:useLocalDpi xmlns:a14="http://schemas.microsoft.com/office/drawing/2010/main" val="0"/>
              </a:ext>
            </a:extLst>
          </a:blip>
          <a:srcRect l="22996"/>
          <a:stretch/>
        </p:blipFill>
        <p:spPr>
          <a:xfrm>
            <a:off x="10884023" y="6157148"/>
            <a:ext cx="1307978" cy="700852"/>
          </a:xfrm>
          <a:prstGeom prst="rect">
            <a:avLst/>
          </a:prstGeom>
        </p:spPr>
      </p:pic>
      <p:sp>
        <p:nvSpPr>
          <p:cNvPr id="8" name="Tekstvak 7">
            <a:extLst>
              <a:ext uri="{FF2B5EF4-FFF2-40B4-BE49-F238E27FC236}">
                <a16:creationId xmlns:a16="http://schemas.microsoft.com/office/drawing/2014/main" id="{50264EE2-1297-EBD1-536F-1C0B1187A371}"/>
              </a:ext>
            </a:extLst>
          </p:cNvPr>
          <p:cNvSpPr txBox="1"/>
          <p:nvPr/>
        </p:nvSpPr>
        <p:spPr>
          <a:xfrm>
            <a:off x="745434" y="737907"/>
            <a:ext cx="8806070" cy="523220"/>
          </a:xfrm>
          <a:prstGeom prst="rect">
            <a:avLst/>
          </a:prstGeom>
          <a:noFill/>
        </p:spPr>
        <p:txBody>
          <a:bodyPr wrap="square" rtlCol="0">
            <a:spAutoFit/>
          </a:bodyPr>
          <a:lstStyle/>
          <a:p>
            <a:r>
              <a:rPr lang="nl-NL" sz="2800" b="1" dirty="0">
                <a:solidFill>
                  <a:schemeClr val="bg1"/>
                </a:solidFill>
              </a:rPr>
              <a:t>3. </a:t>
            </a:r>
            <a:r>
              <a:rPr lang="nl-NL" sz="2800" b="1" dirty="0">
                <a:solidFill>
                  <a:schemeClr val="bg1"/>
                </a:solidFill>
                <a:effectLst/>
                <a:ea typeface="Times New Roman" panose="02020603050405020304" pitchFamily="18" charset="0"/>
                <a:cs typeface="Segoe UI Emoji" panose="020B0502040204020203" pitchFamily="34" charset="0"/>
              </a:rPr>
              <a:t>Hoeveel nationaliteiten wonen er in Amsterdam?</a:t>
            </a:r>
          </a:p>
        </p:txBody>
      </p:sp>
      <p:sp>
        <p:nvSpPr>
          <p:cNvPr id="10" name="Rechthoek 9">
            <a:extLst>
              <a:ext uri="{FF2B5EF4-FFF2-40B4-BE49-F238E27FC236}">
                <a16:creationId xmlns:a16="http://schemas.microsoft.com/office/drawing/2014/main" id="{76C01784-3FF6-4F2D-2A24-C053CCA5E03C}"/>
              </a:ext>
            </a:extLst>
          </p:cNvPr>
          <p:cNvSpPr/>
          <p:nvPr/>
        </p:nvSpPr>
        <p:spPr>
          <a:xfrm>
            <a:off x="1600199" y="2496634"/>
            <a:ext cx="2852531" cy="606287"/>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2AF4B28C-AA28-94E3-0127-5A5C5B303413}"/>
              </a:ext>
            </a:extLst>
          </p:cNvPr>
          <p:cNvSpPr txBox="1"/>
          <p:nvPr/>
        </p:nvSpPr>
        <p:spPr>
          <a:xfrm>
            <a:off x="1709530" y="2550139"/>
            <a:ext cx="2743201" cy="523220"/>
          </a:xfrm>
          <a:prstGeom prst="rect">
            <a:avLst/>
          </a:prstGeom>
          <a:noFill/>
        </p:spPr>
        <p:txBody>
          <a:bodyPr wrap="square" rtlCol="0">
            <a:spAutoFit/>
          </a:bodyPr>
          <a:lstStyle/>
          <a:p>
            <a:r>
              <a:rPr lang="nl-NL" sz="2800" b="1" dirty="0">
                <a:solidFill>
                  <a:schemeClr val="bg1"/>
                </a:solidFill>
              </a:rPr>
              <a:t>A: Ongeveer 50</a:t>
            </a:r>
          </a:p>
        </p:txBody>
      </p:sp>
      <p:sp>
        <p:nvSpPr>
          <p:cNvPr id="12" name="Rechthoek 11">
            <a:extLst>
              <a:ext uri="{FF2B5EF4-FFF2-40B4-BE49-F238E27FC236}">
                <a16:creationId xmlns:a16="http://schemas.microsoft.com/office/drawing/2014/main" id="{E1092D6C-F68E-AEFC-40C5-2A06842CFB22}"/>
              </a:ext>
            </a:extLst>
          </p:cNvPr>
          <p:cNvSpPr/>
          <p:nvPr/>
        </p:nvSpPr>
        <p:spPr>
          <a:xfrm>
            <a:off x="1600200" y="3426831"/>
            <a:ext cx="2325757" cy="606287"/>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99D7D631-204A-4E83-B6AE-65FC0EBF0B79}"/>
              </a:ext>
            </a:extLst>
          </p:cNvPr>
          <p:cNvSpPr txBox="1"/>
          <p:nvPr/>
        </p:nvSpPr>
        <p:spPr>
          <a:xfrm>
            <a:off x="1709530" y="3468364"/>
            <a:ext cx="2107096" cy="523220"/>
          </a:xfrm>
          <a:prstGeom prst="rect">
            <a:avLst/>
          </a:prstGeom>
          <a:noFill/>
        </p:spPr>
        <p:txBody>
          <a:bodyPr wrap="square" rtlCol="0">
            <a:spAutoFit/>
          </a:bodyPr>
          <a:lstStyle/>
          <a:p>
            <a:r>
              <a:rPr lang="nl-NL" sz="2800" b="1" dirty="0">
                <a:solidFill>
                  <a:schemeClr val="bg1"/>
                </a:solidFill>
              </a:rPr>
              <a:t>B: Bijna 100</a:t>
            </a:r>
          </a:p>
        </p:txBody>
      </p:sp>
      <p:sp>
        <p:nvSpPr>
          <p:cNvPr id="14" name="Rechthoek 13">
            <a:extLst>
              <a:ext uri="{FF2B5EF4-FFF2-40B4-BE49-F238E27FC236}">
                <a16:creationId xmlns:a16="http://schemas.microsoft.com/office/drawing/2014/main" id="{7A0FC30E-DB00-2168-6115-250646D3ADC0}"/>
              </a:ext>
            </a:extLst>
          </p:cNvPr>
          <p:cNvSpPr/>
          <p:nvPr/>
        </p:nvSpPr>
        <p:spPr>
          <a:xfrm>
            <a:off x="1600200" y="4356770"/>
            <a:ext cx="2325757" cy="606287"/>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FBA1220E-2295-029B-3E62-37E3819854B9}"/>
              </a:ext>
            </a:extLst>
          </p:cNvPr>
          <p:cNvSpPr txBox="1"/>
          <p:nvPr/>
        </p:nvSpPr>
        <p:spPr>
          <a:xfrm>
            <a:off x="1709530" y="4398303"/>
            <a:ext cx="2107096" cy="523220"/>
          </a:xfrm>
          <a:prstGeom prst="rect">
            <a:avLst/>
          </a:prstGeom>
          <a:noFill/>
        </p:spPr>
        <p:txBody>
          <a:bodyPr wrap="square" rtlCol="0">
            <a:spAutoFit/>
          </a:bodyPr>
          <a:lstStyle/>
          <a:p>
            <a:r>
              <a:rPr lang="nl-NL" sz="2800" b="1" dirty="0">
                <a:solidFill>
                  <a:schemeClr val="bg1"/>
                </a:solidFill>
              </a:rPr>
              <a:t>C: Bijna 200</a:t>
            </a:r>
          </a:p>
        </p:txBody>
      </p:sp>
    </p:spTree>
    <p:extLst>
      <p:ext uri="{BB962C8B-B14F-4D97-AF65-F5344CB8AC3E}">
        <p14:creationId xmlns:p14="http://schemas.microsoft.com/office/powerpoint/2010/main" val="2961823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5D0BD182-8316-69F5-AD31-CE464A33E1ED}"/>
              </a:ext>
            </a:extLst>
          </p:cNvPr>
          <p:cNvSpPr txBox="1"/>
          <p:nvPr/>
        </p:nvSpPr>
        <p:spPr>
          <a:xfrm>
            <a:off x="-74645" y="-149290"/>
            <a:ext cx="5206482" cy="7315200"/>
          </a:xfrm>
          <a:prstGeom prst="rect">
            <a:avLst/>
          </a:prstGeom>
          <a:solidFill>
            <a:srgbClr val="D0683E"/>
          </a:solidFill>
        </p:spPr>
        <p:txBody>
          <a:bodyPr wrap="square" rtlCol="0">
            <a:spAutoFit/>
          </a:bodyPr>
          <a:lstStyle/>
          <a:p>
            <a:endParaRPr lang="nl-NL" dirty="0"/>
          </a:p>
        </p:txBody>
      </p:sp>
      <p:sp>
        <p:nvSpPr>
          <p:cNvPr id="4" name="Rechthoek 3">
            <a:extLst>
              <a:ext uri="{FF2B5EF4-FFF2-40B4-BE49-F238E27FC236}">
                <a16:creationId xmlns:a16="http://schemas.microsoft.com/office/drawing/2014/main" id="{DD6A85C0-3BD1-3857-E6B4-F07BE2DD2BDE}"/>
              </a:ext>
            </a:extLst>
          </p:cNvPr>
          <p:cNvSpPr/>
          <p:nvPr/>
        </p:nvSpPr>
        <p:spPr>
          <a:xfrm>
            <a:off x="10884023" y="0"/>
            <a:ext cx="1307977" cy="6858000"/>
          </a:xfrm>
          <a:prstGeom prst="rect">
            <a:avLst/>
          </a:prstGeom>
          <a:solidFill>
            <a:srgbClr val="C1576A"/>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845E07A0-CB26-F389-B63E-7C4A32BF5A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pic>
        <p:nvPicPr>
          <p:cNvPr id="6" name="Afbeelding 5" descr="Afbeelding met tekst, Kleurrijkheid, Graphics, grafische vormgeving&#10;&#10;Automatisch gegenereerde beschrijving">
            <a:extLst>
              <a:ext uri="{FF2B5EF4-FFF2-40B4-BE49-F238E27FC236}">
                <a16:creationId xmlns:a16="http://schemas.microsoft.com/office/drawing/2014/main" id="{95B30B0D-898A-1633-924F-AC8EF04BCC66}"/>
              </a:ext>
            </a:extLst>
          </p:cNvPr>
          <p:cNvPicPr>
            <a:picLocks noChangeAspect="1"/>
          </p:cNvPicPr>
          <p:nvPr/>
        </p:nvPicPr>
        <p:blipFill rotWithShape="1">
          <a:blip r:embed="rId3">
            <a:extLst>
              <a:ext uri="{28A0092B-C50C-407E-A947-70E740481C1C}">
                <a14:useLocalDpi xmlns:a14="http://schemas.microsoft.com/office/drawing/2010/main" val="0"/>
              </a:ext>
            </a:extLst>
          </a:blip>
          <a:srcRect l="22996"/>
          <a:stretch/>
        </p:blipFill>
        <p:spPr>
          <a:xfrm>
            <a:off x="10884023" y="6157148"/>
            <a:ext cx="1307978" cy="700852"/>
          </a:xfrm>
          <a:prstGeom prst="rect">
            <a:avLst/>
          </a:prstGeom>
        </p:spPr>
      </p:pic>
      <p:pic>
        <p:nvPicPr>
          <p:cNvPr id="8" name="Afbeelding 7">
            <a:extLst>
              <a:ext uri="{FF2B5EF4-FFF2-40B4-BE49-F238E27FC236}">
                <a16:creationId xmlns:a16="http://schemas.microsoft.com/office/drawing/2014/main" id="{A244FB75-4F8B-828B-0BFB-B4C7C811BA4B}"/>
              </a:ext>
            </a:extLst>
          </p:cNvPr>
          <p:cNvPicPr>
            <a:picLocks noChangeAspect="1"/>
          </p:cNvPicPr>
          <p:nvPr/>
        </p:nvPicPr>
        <p:blipFill rotWithShape="1">
          <a:blip r:embed="rId4"/>
          <a:srcRect t="1408" r="2022"/>
          <a:stretch/>
        </p:blipFill>
        <p:spPr>
          <a:xfrm>
            <a:off x="0" y="0"/>
            <a:ext cx="4492102" cy="6858000"/>
          </a:xfrm>
          <a:prstGeom prst="rect">
            <a:avLst/>
          </a:prstGeom>
          <a:ln>
            <a:noFill/>
          </a:ln>
        </p:spPr>
      </p:pic>
      <p:sp>
        <p:nvSpPr>
          <p:cNvPr id="12" name="Tekstvak 11">
            <a:extLst>
              <a:ext uri="{FF2B5EF4-FFF2-40B4-BE49-F238E27FC236}">
                <a16:creationId xmlns:a16="http://schemas.microsoft.com/office/drawing/2014/main" id="{DD1FF965-24B2-4F2B-1AE1-20C07D616825}"/>
              </a:ext>
            </a:extLst>
          </p:cNvPr>
          <p:cNvSpPr txBox="1"/>
          <p:nvPr/>
        </p:nvSpPr>
        <p:spPr>
          <a:xfrm>
            <a:off x="6631619" y="2136338"/>
            <a:ext cx="3487113" cy="2585323"/>
          </a:xfrm>
          <a:prstGeom prst="rect">
            <a:avLst/>
          </a:prstGeom>
          <a:noFill/>
        </p:spPr>
        <p:txBody>
          <a:bodyPr wrap="square" rtlCol="0">
            <a:spAutoFit/>
          </a:bodyPr>
          <a:lstStyle/>
          <a:p>
            <a:pPr algn="r"/>
            <a:r>
              <a:rPr lang="nl-NL" sz="1800" b="1" dirty="0">
                <a:solidFill>
                  <a:srgbClr val="0E6F9B"/>
                </a:solidFill>
                <a:effectLst/>
                <a:latin typeface="Aptos" panose="020B0004020202020204" pitchFamily="34" charset="0"/>
                <a:ea typeface="Aptos" panose="020B0004020202020204" pitchFamily="34" charset="0"/>
                <a:cs typeface="Times New Roman" panose="02020603050405020304" pitchFamily="18" charset="0"/>
              </a:rPr>
              <a:t>In H’ART Museum komen jullie kijken naar de tentoonstelling </a:t>
            </a:r>
            <a:r>
              <a:rPr lang="nl-NL" sz="1800" b="1" i="1" dirty="0">
                <a:solidFill>
                  <a:srgbClr val="0E6F9B"/>
                </a:solidFill>
                <a:effectLst/>
                <a:latin typeface="Aptos" panose="020B0004020202020204" pitchFamily="34" charset="0"/>
                <a:ea typeface="Aptos" panose="020B0004020202020204" pitchFamily="34" charset="0"/>
                <a:cs typeface="Times New Roman" panose="02020603050405020304" pitchFamily="18" charset="0"/>
              </a:rPr>
              <a:t>Happy </a:t>
            </a:r>
            <a:r>
              <a:rPr lang="nl-NL" sz="1800" b="1" i="1" dirty="0" err="1">
                <a:solidFill>
                  <a:srgbClr val="0E6F9B"/>
                </a:solidFill>
                <a:effectLst/>
                <a:latin typeface="Aptos" panose="020B0004020202020204" pitchFamily="34" charset="0"/>
                <a:ea typeface="Aptos" panose="020B0004020202020204" pitchFamily="34" charset="0"/>
                <a:cs typeface="Times New Roman" panose="02020603050405020304" pitchFamily="18" charset="0"/>
              </a:rPr>
              <a:t>Birthday</a:t>
            </a:r>
            <a:r>
              <a:rPr lang="nl-NL" sz="1800" b="1" i="1" dirty="0">
                <a:solidFill>
                  <a:srgbClr val="0E6F9B"/>
                </a:solidFill>
                <a:effectLst/>
                <a:latin typeface="Aptos" panose="020B0004020202020204" pitchFamily="34" charset="0"/>
                <a:ea typeface="Aptos" panose="020B0004020202020204" pitchFamily="34" charset="0"/>
                <a:cs typeface="Times New Roman" panose="02020603050405020304" pitchFamily="18" charset="0"/>
              </a:rPr>
              <a:t> Amsterdam.</a:t>
            </a:r>
          </a:p>
          <a:p>
            <a:pPr algn="r"/>
            <a:endParaRPr lang="nl-NL" b="1" i="1" dirty="0">
              <a:solidFill>
                <a:srgbClr val="0E6F9B"/>
              </a:solidFill>
              <a:latin typeface="Aptos" panose="020B0004020202020204" pitchFamily="34" charset="0"/>
              <a:ea typeface="Aptos" panose="020B0004020202020204" pitchFamily="34" charset="0"/>
              <a:cs typeface="Times New Roman" panose="02020603050405020304" pitchFamily="18" charset="0"/>
            </a:endParaRPr>
          </a:p>
          <a:p>
            <a:pPr algn="r"/>
            <a:r>
              <a:rPr lang="nl-NL" b="1" dirty="0">
                <a:solidFill>
                  <a:srgbClr val="0E6F9B"/>
                </a:solidFill>
                <a:latin typeface="Aptos" panose="020B0004020202020204" pitchFamily="34" charset="0"/>
                <a:ea typeface="Aptos" panose="020B0004020202020204" pitchFamily="34" charset="0"/>
                <a:cs typeface="Times New Roman" panose="02020603050405020304" pitchFamily="18" charset="0"/>
              </a:rPr>
              <a:t>Amsterdam wordt dit jaar namelijk 750 jaar oud!</a:t>
            </a:r>
          </a:p>
          <a:p>
            <a:pPr algn="r"/>
            <a:endParaRPr lang="nl-NL" sz="1800" b="1" i="1" dirty="0">
              <a:solidFill>
                <a:srgbClr val="0E6F9B"/>
              </a:solidFill>
              <a:effectLst/>
              <a:latin typeface="Aptos" panose="020B0004020202020204" pitchFamily="34" charset="0"/>
              <a:ea typeface="Aptos" panose="020B0004020202020204" pitchFamily="34" charset="0"/>
              <a:cs typeface="Times New Roman" panose="02020603050405020304" pitchFamily="18" charset="0"/>
            </a:endParaRPr>
          </a:p>
          <a:p>
            <a:pPr algn="r"/>
            <a:r>
              <a:rPr lang="nl-NL" sz="1800" b="1" dirty="0">
                <a:solidFill>
                  <a:srgbClr val="0E6F9B"/>
                </a:solidFill>
                <a:effectLst/>
                <a:latin typeface="Aptos" panose="020B0004020202020204" pitchFamily="34" charset="0"/>
                <a:ea typeface="Aptos" panose="020B0004020202020204" pitchFamily="34" charset="0"/>
                <a:cs typeface="Times New Roman" panose="02020603050405020304" pitchFamily="18" charset="0"/>
              </a:rPr>
              <a:t>Wat denk je </a:t>
            </a:r>
            <a:r>
              <a:rPr lang="nl-NL" b="1" dirty="0">
                <a:solidFill>
                  <a:srgbClr val="0E6F9B"/>
                </a:solidFill>
                <a:latin typeface="Aptos" panose="020B0004020202020204" pitchFamily="34" charset="0"/>
                <a:ea typeface="Aptos" panose="020B0004020202020204" pitchFamily="34" charset="0"/>
                <a:cs typeface="Times New Roman" panose="02020603050405020304" pitchFamily="18" charset="0"/>
              </a:rPr>
              <a:t>dat het betekent voor een stad om jarig te zijn?</a:t>
            </a:r>
            <a:r>
              <a:rPr lang="nl-NL" sz="1800" b="1" i="1" dirty="0">
                <a:effectLst/>
                <a:latin typeface="Aptos" panose="020B0004020202020204" pitchFamily="34" charset="0"/>
                <a:ea typeface="Aptos" panose="020B0004020202020204" pitchFamily="34" charset="0"/>
                <a:cs typeface="Times New Roman" panose="02020603050405020304" pitchFamily="18" charset="0"/>
              </a:rPr>
              <a:t> </a:t>
            </a:r>
            <a:endParaRPr lang="nl-NL" sz="2400" b="1" spc="-150" dirty="0">
              <a:solidFill>
                <a:srgbClr val="D0683E"/>
              </a:solidFill>
            </a:endParaRPr>
          </a:p>
        </p:txBody>
      </p:sp>
    </p:spTree>
    <p:extLst>
      <p:ext uri="{BB962C8B-B14F-4D97-AF65-F5344CB8AC3E}">
        <p14:creationId xmlns:p14="http://schemas.microsoft.com/office/powerpoint/2010/main" val="2196506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FECF1294-7001-2014-348B-1B209D4E5B32}"/>
              </a:ext>
            </a:extLst>
          </p:cNvPr>
          <p:cNvSpPr/>
          <p:nvPr/>
        </p:nvSpPr>
        <p:spPr>
          <a:xfrm>
            <a:off x="636104" y="696374"/>
            <a:ext cx="9183756" cy="606287"/>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37B03083-A166-4315-1E68-CEAB04396D18}"/>
              </a:ext>
            </a:extLst>
          </p:cNvPr>
          <p:cNvSpPr/>
          <p:nvPr/>
        </p:nvSpPr>
        <p:spPr>
          <a:xfrm>
            <a:off x="10884023" y="0"/>
            <a:ext cx="1307977" cy="6858000"/>
          </a:xfrm>
          <a:prstGeom prst="rect">
            <a:avLst/>
          </a:prstGeom>
          <a:solidFill>
            <a:srgbClr val="8BB8A6"/>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850D3668-0451-C83F-865E-0A8E9A9738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pic>
        <p:nvPicPr>
          <p:cNvPr id="6" name="Afbeelding 5" descr="Afbeelding met tekst, Kleurrijkheid, Graphics, grafische vormgeving&#10;&#10;Automatisch gegenereerde beschrijving">
            <a:extLst>
              <a:ext uri="{FF2B5EF4-FFF2-40B4-BE49-F238E27FC236}">
                <a16:creationId xmlns:a16="http://schemas.microsoft.com/office/drawing/2014/main" id="{2E63AC70-0889-C663-3095-56EDC7F22A42}"/>
              </a:ext>
            </a:extLst>
          </p:cNvPr>
          <p:cNvPicPr>
            <a:picLocks noChangeAspect="1"/>
          </p:cNvPicPr>
          <p:nvPr/>
        </p:nvPicPr>
        <p:blipFill rotWithShape="1">
          <a:blip r:embed="rId3">
            <a:extLst>
              <a:ext uri="{28A0092B-C50C-407E-A947-70E740481C1C}">
                <a14:useLocalDpi xmlns:a14="http://schemas.microsoft.com/office/drawing/2010/main" val="0"/>
              </a:ext>
            </a:extLst>
          </a:blip>
          <a:srcRect l="22996"/>
          <a:stretch/>
        </p:blipFill>
        <p:spPr>
          <a:xfrm>
            <a:off x="10884023" y="6157148"/>
            <a:ext cx="1307978" cy="700852"/>
          </a:xfrm>
          <a:prstGeom prst="rect">
            <a:avLst/>
          </a:prstGeom>
        </p:spPr>
      </p:pic>
      <p:sp>
        <p:nvSpPr>
          <p:cNvPr id="8" name="Tekstvak 7">
            <a:extLst>
              <a:ext uri="{FF2B5EF4-FFF2-40B4-BE49-F238E27FC236}">
                <a16:creationId xmlns:a16="http://schemas.microsoft.com/office/drawing/2014/main" id="{50264EE2-1297-EBD1-536F-1C0B1187A371}"/>
              </a:ext>
            </a:extLst>
          </p:cNvPr>
          <p:cNvSpPr txBox="1"/>
          <p:nvPr/>
        </p:nvSpPr>
        <p:spPr>
          <a:xfrm>
            <a:off x="745434" y="737907"/>
            <a:ext cx="8806070" cy="523220"/>
          </a:xfrm>
          <a:prstGeom prst="rect">
            <a:avLst/>
          </a:prstGeom>
          <a:noFill/>
        </p:spPr>
        <p:txBody>
          <a:bodyPr wrap="square" rtlCol="0">
            <a:spAutoFit/>
          </a:bodyPr>
          <a:lstStyle/>
          <a:p>
            <a:r>
              <a:rPr lang="nl-NL" sz="2800" b="1" dirty="0">
                <a:solidFill>
                  <a:schemeClr val="bg1"/>
                </a:solidFill>
              </a:rPr>
              <a:t>4. Wat betekent tolerantie?</a:t>
            </a:r>
            <a:endParaRPr lang="nl-NL" sz="2800" b="1" dirty="0">
              <a:solidFill>
                <a:schemeClr val="bg1"/>
              </a:solidFill>
              <a:effectLst/>
              <a:ea typeface="Times New Roman" panose="02020603050405020304" pitchFamily="18" charset="0"/>
              <a:cs typeface="Segoe UI Emoji" panose="020B0502040204020203" pitchFamily="34" charset="0"/>
            </a:endParaRPr>
          </a:p>
        </p:txBody>
      </p:sp>
      <p:sp>
        <p:nvSpPr>
          <p:cNvPr id="10" name="Rechthoek 9">
            <a:extLst>
              <a:ext uri="{FF2B5EF4-FFF2-40B4-BE49-F238E27FC236}">
                <a16:creationId xmlns:a16="http://schemas.microsoft.com/office/drawing/2014/main" id="{76C01784-3FF6-4F2D-2A24-C053CCA5E03C}"/>
              </a:ext>
            </a:extLst>
          </p:cNvPr>
          <p:cNvSpPr/>
          <p:nvPr/>
        </p:nvSpPr>
        <p:spPr>
          <a:xfrm>
            <a:off x="1600200" y="2116686"/>
            <a:ext cx="8448262" cy="1101331"/>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2AF4B28C-AA28-94E3-0127-5A5C5B303413}"/>
              </a:ext>
            </a:extLst>
          </p:cNvPr>
          <p:cNvSpPr txBox="1"/>
          <p:nvPr/>
        </p:nvSpPr>
        <p:spPr>
          <a:xfrm>
            <a:off x="1719469" y="2253578"/>
            <a:ext cx="8209722" cy="954107"/>
          </a:xfrm>
          <a:prstGeom prst="rect">
            <a:avLst/>
          </a:prstGeom>
          <a:noFill/>
        </p:spPr>
        <p:txBody>
          <a:bodyPr wrap="square" rtlCol="0">
            <a:spAutoFit/>
          </a:bodyPr>
          <a:lstStyle/>
          <a:p>
            <a:r>
              <a:rPr lang="nl-NL" sz="2800" b="1" dirty="0">
                <a:solidFill>
                  <a:schemeClr val="bg1"/>
                </a:solidFill>
              </a:rPr>
              <a:t>A: Anderen accepteren zoals ze zijn, zelfs als ze anders denken of doen</a:t>
            </a:r>
          </a:p>
        </p:txBody>
      </p:sp>
      <p:sp>
        <p:nvSpPr>
          <p:cNvPr id="12" name="Rechthoek 11">
            <a:extLst>
              <a:ext uri="{FF2B5EF4-FFF2-40B4-BE49-F238E27FC236}">
                <a16:creationId xmlns:a16="http://schemas.microsoft.com/office/drawing/2014/main" id="{E1092D6C-F68E-AEFC-40C5-2A06842CFB22}"/>
              </a:ext>
            </a:extLst>
          </p:cNvPr>
          <p:cNvSpPr/>
          <p:nvPr/>
        </p:nvSpPr>
        <p:spPr>
          <a:xfrm>
            <a:off x="1600201" y="3426831"/>
            <a:ext cx="6768548" cy="606287"/>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99D7D631-204A-4E83-B6AE-65FC0EBF0B79}"/>
              </a:ext>
            </a:extLst>
          </p:cNvPr>
          <p:cNvSpPr txBox="1"/>
          <p:nvPr/>
        </p:nvSpPr>
        <p:spPr>
          <a:xfrm>
            <a:off x="1709530" y="3468364"/>
            <a:ext cx="6768548" cy="523220"/>
          </a:xfrm>
          <a:prstGeom prst="rect">
            <a:avLst/>
          </a:prstGeom>
          <a:noFill/>
        </p:spPr>
        <p:txBody>
          <a:bodyPr wrap="square" rtlCol="0">
            <a:spAutoFit/>
          </a:bodyPr>
          <a:lstStyle/>
          <a:p>
            <a:r>
              <a:rPr lang="nl-NL" sz="2800" b="1" dirty="0">
                <a:solidFill>
                  <a:schemeClr val="bg1"/>
                </a:solidFill>
              </a:rPr>
              <a:t>B: Iedereen overtuigen van jouw mening</a:t>
            </a:r>
          </a:p>
        </p:txBody>
      </p:sp>
      <p:sp>
        <p:nvSpPr>
          <p:cNvPr id="14" name="Rechthoek 13">
            <a:extLst>
              <a:ext uri="{FF2B5EF4-FFF2-40B4-BE49-F238E27FC236}">
                <a16:creationId xmlns:a16="http://schemas.microsoft.com/office/drawing/2014/main" id="{7A0FC30E-DB00-2168-6115-250646D3ADC0}"/>
              </a:ext>
            </a:extLst>
          </p:cNvPr>
          <p:cNvSpPr/>
          <p:nvPr/>
        </p:nvSpPr>
        <p:spPr>
          <a:xfrm>
            <a:off x="1600201" y="4356770"/>
            <a:ext cx="5237921" cy="606287"/>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FBA1220E-2295-029B-3E62-37E3819854B9}"/>
              </a:ext>
            </a:extLst>
          </p:cNvPr>
          <p:cNvSpPr txBox="1"/>
          <p:nvPr/>
        </p:nvSpPr>
        <p:spPr>
          <a:xfrm>
            <a:off x="1709530" y="4398303"/>
            <a:ext cx="5307496" cy="523220"/>
          </a:xfrm>
          <a:prstGeom prst="rect">
            <a:avLst/>
          </a:prstGeom>
          <a:noFill/>
        </p:spPr>
        <p:txBody>
          <a:bodyPr wrap="square" rtlCol="0">
            <a:spAutoFit/>
          </a:bodyPr>
          <a:lstStyle/>
          <a:p>
            <a:r>
              <a:rPr lang="nl-NL" sz="2800" b="1" dirty="0">
                <a:solidFill>
                  <a:schemeClr val="bg1"/>
                </a:solidFill>
              </a:rPr>
              <a:t>C: Niet naar anderen luisteren</a:t>
            </a:r>
          </a:p>
        </p:txBody>
      </p:sp>
    </p:spTree>
    <p:extLst>
      <p:ext uri="{BB962C8B-B14F-4D97-AF65-F5344CB8AC3E}">
        <p14:creationId xmlns:p14="http://schemas.microsoft.com/office/powerpoint/2010/main" val="2525547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FECF1294-7001-2014-348B-1B209D4E5B32}"/>
              </a:ext>
            </a:extLst>
          </p:cNvPr>
          <p:cNvSpPr/>
          <p:nvPr/>
        </p:nvSpPr>
        <p:spPr>
          <a:xfrm>
            <a:off x="636104" y="696374"/>
            <a:ext cx="9183756" cy="606287"/>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37B03083-A166-4315-1E68-CEAB04396D18}"/>
              </a:ext>
            </a:extLst>
          </p:cNvPr>
          <p:cNvSpPr/>
          <p:nvPr/>
        </p:nvSpPr>
        <p:spPr>
          <a:xfrm>
            <a:off x="10884023" y="0"/>
            <a:ext cx="1307977" cy="6858000"/>
          </a:xfrm>
          <a:prstGeom prst="rect">
            <a:avLst/>
          </a:prstGeom>
          <a:solidFill>
            <a:srgbClr val="8BB8A6"/>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850D3668-0451-C83F-865E-0A8E9A9738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pic>
        <p:nvPicPr>
          <p:cNvPr id="6" name="Afbeelding 5" descr="Afbeelding met tekst, Kleurrijkheid, Graphics, grafische vormgeving&#10;&#10;Automatisch gegenereerde beschrijving">
            <a:extLst>
              <a:ext uri="{FF2B5EF4-FFF2-40B4-BE49-F238E27FC236}">
                <a16:creationId xmlns:a16="http://schemas.microsoft.com/office/drawing/2014/main" id="{2E63AC70-0889-C663-3095-56EDC7F22A42}"/>
              </a:ext>
            </a:extLst>
          </p:cNvPr>
          <p:cNvPicPr>
            <a:picLocks noChangeAspect="1"/>
          </p:cNvPicPr>
          <p:nvPr/>
        </p:nvPicPr>
        <p:blipFill rotWithShape="1">
          <a:blip r:embed="rId3">
            <a:extLst>
              <a:ext uri="{28A0092B-C50C-407E-A947-70E740481C1C}">
                <a14:useLocalDpi xmlns:a14="http://schemas.microsoft.com/office/drawing/2010/main" val="0"/>
              </a:ext>
            </a:extLst>
          </a:blip>
          <a:srcRect l="22996"/>
          <a:stretch/>
        </p:blipFill>
        <p:spPr>
          <a:xfrm>
            <a:off x="10884023" y="6157148"/>
            <a:ext cx="1307978" cy="700852"/>
          </a:xfrm>
          <a:prstGeom prst="rect">
            <a:avLst/>
          </a:prstGeom>
        </p:spPr>
      </p:pic>
      <p:sp>
        <p:nvSpPr>
          <p:cNvPr id="8" name="Tekstvak 7">
            <a:extLst>
              <a:ext uri="{FF2B5EF4-FFF2-40B4-BE49-F238E27FC236}">
                <a16:creationId xmlns:a16="http://schemas.microsoft.com/office/drawing/2014/main" id="{50264EE2-1297-EBD1-536F-1C0B1187A371}"/>
              </a:ext>
            </a:extLst>
          </p:cNvPr>
          <p:cNvSpPr txBox="1"/>
          <p:nvPr/>
        </p:nvSpPr>
        <p:spPr>
          <a:xfrm>
            <a:off x="745434" y="737907"/>
            <a:ext cx="8806070" cy="523220"/>
          </a:xfrm>
          <a:prstGeom prst="rect">
            <a:avLst/>
          </a:prstGeom>
          <a:noFill/>
        </p:spPr>
        <p:txBody>
          <a:bodyPr wrap="square" rtlCol="0">
            <a:spAutoFit/>
          </a:bodyPr>
          <a:lstStyle/>
          <a:p>
            <a:r>
              <a:rPr lang="nl-NL" sz="2800" b="1" dirty="0">
                <a:solidFill>
                  <a:schemeClr val="bg1"/>
                </a:solidFill>
              </a:rPr>
              <a:t>4. Wat betekent tolerantie?</a:t>
            </a:r>
            <a:endParaRPr lang="nl-NL" sz="2800" b="1" dirty="0">
              <a:solidFill>
                <a:schemeClr val="bg1"/>
              </a:solidFill>
              <a:effectLst/>
              <a:ea typeface="Times New Roman" panose="02020603050405020304" pitchFamily="18" charset="0"/>
              <a:cs typeface="Segoe UI Emoji" panose="020B0502040204020203" pitchFamily="34" charset="0"/>
            </a:endParaRPr>
          </a:p>
        </p:txBody>
      </p:sp>
      <p:sp>
        <p:nvSpPr>
          <p:cNvPr id="10" name="Rechthoek 9">
            <a:extLst>
              <a:ext uri="{FF2B5EF4-FFF2-40B4-BE49-F238E27FC236}">
                <a16:creationId xmlns:a16="http://schemas.microsoft.com/office/drawing/2014/main" id="{76C01784-3FF6-4F2D-2A24-C053CCA5E03C}"/>
              </a:ext>
            </a:extLst>
          </p:cNvPr>
          <p:cNvSpPr/>
          <p:nvPr/>
        </p:nvSpPr>
        <p:spPr>
          <a:xfrm>
            <a:off x="1600200" y="2116686"/>
            <a:ext cx="8448262" cy="1101331"/>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2AF4B28C-AA28-94E3-0127-5A5C5B303413}"/>
              </a:ext>
            </a:extLst>
          </p:cNvPr>
          <p:cNvSpPr txBox="1"/>
          <p:nvPr/>
        </p:nvSpPr>
        <p:spPr>
          <a:xfrm>
            <a:off x="1719469" y="2253578"/>
            <a:ext cx="8209722" cy="954107"/>
          </a:xfrm>
          <a:prstGeom prst="rect">
            <a:avLst/>
          </a:prstGeom>
          <a:noFill/>
        </p:spPr>
        <p:txBody>
          <a:bodyPr wrap="square" rtlCol="0">
            <a:spAutoFit/>
          </a:bodyPr>
          <a:lstStyle/>
          <a:p>
            <a:r>
              <a:rPr lang="nl-NL" sz="2800" b="1" dirty="0">
                <a:solidFill>
                  <a:schemeClr val="bg1"/>
                </a:solidFill>
              </a:rPr>
              <a:t>A: Anderen accepteren zoals ze zijn, zelfs als ze anders denken of doen</a:t>
            </a:r>
          </a:p>
        </p:txBody>
      </p:sp>
      <p:sp>
        <p:nvSpPr>
          <p:cNvPr id="12" name="Rechthoek 11">
            <a:extLst>
              <a:ext uri="{FF2B5EF4-FFF2-40B4-BE49-F238E27FC236}">
                <a16:creationId xmlns:a16="http://schemas.microsoft.com/office/drawing/2014/main" id="{E1092D6C-F68E-AEFC-40C5-2A06842CFB22}"/>
              </a:ext>
            </a:extLst>
          </p:cNvPr>
          <p:cNvSpPr/>
          <p:nvPr/>
        </p:nvSpPr>
        <p:spPr>
          <a:xfrm>
            <a:off x="1600201" y="3426831"/>
            <a:ext cx="6768548" cy="606287"/>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id="{99D7D631-204A-4E83-B6AE-65FC0EBF0B79}"/>
              </a:ext>
            </a:extLst>
          </p:cNvPr>
          <p:cNvSpPr txBox="1"/>
          <p:nvPr/>
        </p:nvSpPr>
        <p:spPr>
          <a:xfrm>
            <a:off x="1709530" y="3468364"/>
            <a:ext cx="6768548" cy="523220"/>
          </a:xfrm>
          <a:prstGeom prst="rect">
            <a:avLst/>
          </a:prstGeom>
          <a:noFill/>
        </p:spPr>
        <p:txBody>
          <a:bodyPr wrap="square" rtlCol="0">
            <a:spAutoFit/>
          </a:bodyPr>
          <a:lstStyle/>
          <a:p>
            <a:r>
              <a:rPr lang="nl-NL" sz="2800" b="1" dirty="0">
                <a:solidFill>
                  <a:schemeClr val="bg1"/>
                </a:solidFill>
              </a:rPr>
              <a:t>B: Iedereen overtuigen van jouw mening</a:t>
            </a:r>
          </a:p>
        </p:txBody>
      </p:sp>
      <p:sp>
        <p:nvSpPr>
          <p:cNvPr id="14" name="Rechthoek 13">
            <a:extLst>
              <a:ext uri="{FF2B5EF4-FFF2-40B4-BE49-F238E27FC236}">
                <a16:creationId xmlns:a16="http://schemas.microsoft.com/office/drawing/2014/main" id="{7A0FC30E-DB00-2168-6115-250646D3ADC0}"/>
              </a:ext>
            </a:extLst>
          </p:cNvPr>
          <p:cNvSpPr/>
          <p:nvPr/>
        </p:nvSpPr>
        <p:spPr>
          <a:xfrm>
            <a:off x="1600201" y="4356770"/>
            <a:ext cx="5237921" cy="606287"/>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FBA1220E-2295-029B-3E62-37E3819854B9}"/>
              </a:ext>
            </a:extLst>
          </p:cNvPr>
          <p:cNvSpPr txBox="1"/>
          <p:nvPr/>
        </p:nvSpPr>
        <p:spPr>
          <a:xfrm>
            <a:off x="1709530" y="4398303"/>
            <a:ext cx="5307496" cy="523220"/>
          </a:xfrm>
          <a:prstGeom prst="rect">
            <a:avLst/>
          </a:prstGeom>
          <a:noFill/>
        </p:spPr>
        <p:txBody>
          <a:bodyPr wrap="square" rtlCol="0">
            <a:spAutoFit/>
          </a:bodyPr>
          <a:lstStyle/>
          <a:p>
            <a:r>
              <a:rPr lang="nl-NL" sz="2800" b="1" dirty="0">
                <a:solidFill>
                  <a:schemeClr val="bg1"/>
                </a:solidFill>
              </a:rPr>
              <a:t>C: Niet naar anderen luisteren</a:t>
            </a:r>
          </a:p>
        </p:txBody>
      </p:sp>
    </p:spTree>
    <p:extLst>
      <p:ext uri="{BB962C8B-B14F-4D97-AF65-F5344CB8AC3E}">
        <p14:creationId xmlns:p14="http://schemas.microsoft.com/office/powerpoint/2010/main" val="2538163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6E72B1F2-C4F3-5CF8-B876-74524D23DDD3}"/>
              </a:ext>
            </a:extLst>
          </p:cNvPr>
          <p:cNvSpPr/>
          <p:nvPr/>
        </p:nvSpPr>
        <p:spPr>
          <a:xfrm>
            <a:off x="10884023" y="0"/>
            <a:ext cx="1307977" cy="6858000"/>
          </a:xfrm>
          <a:prstGeom prst="rect">
            <a:avLst/>
          </a:prstGeom>
          <a:solidFill>
            <a:srgbClr val="8BB8A6"/>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F52DF5A0-3906-1373-B762-DD5018DBCE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pic>
        <p:nvPicPr>
          <p:cNvPr id="6" name="Afbeelding 5" descr="Afbeelding met tekst, Kleurrijkheid, Graphics, grafische vormgeving&#10;&#10;Automatisch gegenereerde beschrijving">
            <a:extLst>
              <a:ext uri="{FF2B5EF4-FFF2-40B4-BE49-F238E27FC236}">
                <a16:creationId xmlns:a16="http://schemas.microsoft.com/office/drawing/2014/main" id="{79BDA42F-69F9-0E8B-383C-141095A33D9B}"/>
              </a:ext>
            </a:extLst>
          </p:cNvPr>
          <p:cNvPicPr>
            <a:picLocks noChangeAspect="1"/>
          </p:cNvPicPr>
          <p:nvPr/>
        </p:nvPicPr>
        <p:blipFill rotWithShape="1">
          <a:blip r:embed="rId3">
            <a:extLst>
              <a:ext uri="{28A0092B-C50C-407E-A947-70E740481C1C}">
                <a14:useLocalDpi xmlns:a14="http://schemas.microsoft.com/office/drawing/2010/main" val="0"/>
              </a:ext>
            </a:extLst>
          </a:blip>
          <a:srcRect l="22996"/>
          <a:stretch/>
        </p:blipFill>
        <p:spPr>
          <a:xfrm>
            <a:off x="10884023" y="6157148"/>
            <a:ext cx="1307978" cy="700852"/>
          </a:xfrm>
          <a:prstGeom prst="rect">
            <a:avLst/>
          </a:prstGeom>
        </p:spPr>
      </p:pic>
      <p:sp>
        <p:nvSpPr>
          <p:cNvPr id="7" name="Tekstvak 6">
            <a:extLst>
              <a:ext uri="{FF2B5EF4-FFF2-40B4-BE49-F238E27FC236}">
                <a16:creationId xmlns:a16="http://schemas.microsoft.com/office/drawing/2014/main" id="{693E14A0-D18B-EE8C-F0F3-AB465B5709D0}"/>
              </a:ext>
            </a:extLst>
          </p:cNvPr>
          <p:cNvSpPr txBox="1"/>
          <p:nvPr/>
        </p:nvSpPr>
        <p:spPr>
          <a:xfrm>
            <a:off x="705677" y="2553134"/>
            <a:ext cx="4651513" cy="1938992"/>
          </a:xfrm>
          <a:prstGeom prst="rect">
            <a:avLst/>
          </a:prstGeom>
          <a:noFill/>
        </p:spPr>
        <p:txBody>
          <a:bodyPr wrap="square" rtlCol="0">
            <a:spAutoFit/>
          </a:bodyPr>
          <a:lstStyle/>
          <a:p>
            <a:r>
              <a:rPr lang="nl-NL" sz="2400" b="1" dirty="0">
                <a:solidFill>
                  <a:srgbClr val="C1576A"/>
                </a:solidFill>
              </a:rPr>
              <a:t>Dit was de les. Goed gedaan!</a:t>
            </a:r>
          </a:p>
          <a:p>
            <a:endParaRPr lang="nl-NL" sz="2400" b="1" dirty="0">
              <a:solidFill>
                <a:srgbClr val="C1576A"/>
              </a:solidFill>
            </a:endParaRPr>
          </a:p>
          <a:p>
            <a:r>
              <a:rPr lang="nl-NL" sz="2400" b="1" dirty="0">
                <a:solidFill>
                  <a:srgbClr val="C1576A"/>
                </a:solidFill>
              </a:rPr>
              <a:t>Veel plezier bij de tentoonstelling en in de H’ART Museum Studio!</a:t>
            </a:r>
          </a:p>
        </p:txBody>
      </p:sp>
      <p:pic>
        <p:nvPicPr>
          <p:cNvPr id="9" name="Afbeelding 8">
            <a:extLst>
              <a:ext uri="{FF2B5EF4-FFF2-40B4-BE49-F238E27FC236}">
                <a16:creationId xmlns:a16="http://schemas.microsoft.com/office/drawing/2014/main" id="{EC6D72D1-B231-26E9-EA8E-36CF7102CA1A}"/>
              </a:ext>
            </a:extLst>
          </p:cNvPr>
          <p:cNvPicPr>
            <a:picLocks noChangeAspect="1"/>
          </p:cNvPicPr>
          <p:nvPr/>
        </p:nvPicPr>
        <p:blipFill>
          <a:blip r:embed="rId4"/>
          <a:stretch>
            <a:fillRect/>
          </a:stretch>
        </p:blipFill>
        <p:spPr>
          <a:xfrm>
            <a:off x="6169937" y="587631"/>
            <a:ext cx="3635654" cy="5435482"/>
          </a:xfrm>
          <a:prstGeom prst="rect">
            <a:avLst/>
          </a:prstGeom>
        </p:spPr>
      </p:pic>
    </p:spTree>
    <p:extLst>
      <p:ext uri="{BB962C8B-B14F-4D97-AF65-F5344CB8AC3E}">
        <p14:creationId xmlns:p14="http://schemas.microsoft.com/office/powerpoint/2010/main" val="347958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51C0F4A6-7F98-A70C-0C37-B6BFF2F70DD0}"/>
              </a:ext>
            </a:extLst>
          </p:cNvPr>
          <p:cNvSpPr txBox="1"/>
          <p:nvPr/>
        </p:nvSpPr>
        <p:spPr>
          <a:xfrm>
            <a:off x="-115410" y="0"/>
            <a:ext cx="5575407" cy="7155402"/>
          </a:xfrm>
          <a:prstGeom prst="rect">
            <a:avLst/>
          </a:prstGeom>
          <a:solidFill>
            <a:srgbClr val="6F3152"/>
          </a:solidFill>
        </p:spPr>
        <p:txBody>
          <a:bodyPr wrap="square" rtlCol="0">
            <a:spAutoFit/>
          </a:bodyPr>
          <a:lstStyle/>
          <a:p>
            <a:endParaRPr lang="nl-NL" dirty="0"/>
          </a:p>
        </p:txBody>
      </p:sp>
      <p:sp>
        <p:nvSpPr>
          <p:cNvPr id="4" name="Rechthoek 3">
            <a:extLst>
              <a:ext uri="{FF2B5EF4-FFF2-40B4-BE49-F238E27FC236}">
                <a16:creationId xmlns:a16="http://schemas.microsoft.com/office/drawing/2014/main" id="{AA0CF5E7-E524-F9A8-537F-6B78E96A47F4}"/>
              </a:ext>
            </a:extLst>
          </p:cNvPr>
          <p:cNvSpPr/>
          <p:nvPr/>
        </p:nvSpPr>
        <p:spPr>
          <a:xfrm>
            <a:off x="10884023" y="0"/>
            <a:ext cx="1307977" cy="6858000"/>
          </a:xfrm>
          <a:prstGeom prst="rect">
            <a:avLst/>
          </a:prstGeom>
          <a:solidFill>
            <a:srgbClr val="C1576A"/>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98A78037-74BA-B966-B2A2-C7676439C2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pic>
        <p:nvPicPr>
          <p:cNvPr id="6" name="Afbeelding 5" descr="Afbeelding met tekst, Kleurrijkheid, Graphics, grafische vormgeving&#10;&#10;Automatisch gegenereerde beschrijving">
            <a:extLst>
              <a:ext uri="{FF2B5EF4-FFF2-40B4-BE49-F238E27FC236}">
                <a16:creationId xmlns:a16="http://schemas.microsoft.com/office/drawing/2014/main" id="{E4FA9BD6-8A63-66E0-E12A-BF7219871B08}"/>
              </a:ext>
            </a:extLst>
          </p:cNvPr>
          <p:cNvPicPr>
            <a:picLocks noChangeAspect="1"/>
          </p:cNvPicPr>
          <p:nvPr/>
        </p:nvPicPr>
        <p:blipFill rotWithShape="1">
          <a:blip r:embed="rId3">
            <a:extLst>
              <a:ext uri="{28A0092B-C50C-407E-A947-70E740481C1C}">
                <a14:useLocalDpi xmlns:a14="http://schemas.microsoft.com/office/drawing/2010/main" val="0"/>
              </a:ext>
            </a:extLst>
          </a:blip>
          <a:srcRect l="22996"/>
          <a:stretch/>
        </p:blipFill>
        <p:spPr>
          <a:xfrm>
            <a:off x="10884023" y="6157148"/>
            <a:ext cx="1307978" cy="700852"/>
          </a:xfrm>
          <a:prstGeom prst="rect">
            <a:avLst/>
          </a:prstGeom>
        </p:spPr>
      </p:pic>
      <p:pic>
        <p:nvPicPr>
          <p:cNvPr id="1026" name="Picture 2" descr="undefined">
            <a:extLst>
              <a:ext uri="{FF2B5EF4-FFF2-40B4-BE49-F238E27FC236}">
                <a16:creationId xmlns:a16="http://schemas.microsoft.com/office/drawing/2014/main" id="{7D48E974-D55C-8946-83BB-BAF6CD08D7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503" b="17279"/>
          <a:stretch/>
        </p:blipFill>
        <p:spPr bwMode="auto">
          <a:xfrm>
            <a:off x="6551720" y="1485181"/>
            <a:ext cx="3431489" cy="3424335"/>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A35D3137-3C28-7E9F-E8D7-A364B5F19DE9}"/>
              </a:ext>
            </a:extLst>
          </p:cNvPr>
          <p:cNvSpPr txBox="1"/>
          <p:nvPr/>
        </p:nvSpPr>
        <p:spPr>
          <a:xfrm>
            <a:off x="663575" y="2392205"/>
            <a:ext cx="4017435" cy="2123658"/>
          </a:xfrm>
          <a:prstGeom prst="rect">
            <a:avLst/>
          </a:prstGeom>
          <a:noFill/>
        </p:spPr>
        <p:txBody>
          <a:bodyPr wrap="square" rtlCol="0">
            <a:spAutoFit/>
          </a:bodyPr>
          <a:lstStyle/>
          <a:p>
            <a:pPr algn="r"/>
            <a:r>
              <a:rPr lang="nl-NL" sz="1800" b="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Amsterdam bego</a:t>
            </a:r>
            <a:r>
              <a:rPr lang="nl-NL" b="1" dirty="0">
                <a:solidFill>
                  <a:schemeClr val="bg1"/>
                </a:solidFill>
                <a:latin typeface="Aptos" panose="020B0004020202020204" pitchFamily="34" charset="0"/>
                <a:ea typeface="Aptos" panose="020B0004020202020204" pitchFamily="34" charset="0"/>
                <a:cs typeface="Times New Roman" panose="02020603050405020304" pitchFamily="18" charset="0"/>
              </a:rPr>
              <a:t>n als een klein dorpje aan de rivier de Amstel. De mensen bouwden </a:t>
            </a:r>
            <a:r>
              <a:rPr lang="nl-NL" b="1">
                <a:solidFill>
                  <a:schemeClr val="bg1"/>
                </a:solidFill>
                <a:latin typeface="Aptos" panose="020B0004020202020204" pitchFamily="34" charset="0"/>
                <a:ea typeface="Aptos" panose="020B0004020202020204" pitchFamily="34" charset="0"/>
                <a:cs typeface="Times New Roman" panose="02020603050405020304" pitchFamily="18" charset="0"/>
              </a:rPr>
              <a:t>een dam </a:t>
            </a:r>
            <a:r>
              <a:rPr lang="nl-NL" b="1" dirty="0">
                <a:solidFill>
                  <a:schemeClr val="bg1"/>
                </a:solidFill>
                <a:latin typeface="Aptos" panose="020B0004020202020204" pitchFamily="34" charset="0"/>
                <a:ea typeface="Aptos" panose="020B0004020202020204" pitchFamily="34" charset="0"/>
                <a:cs typeface="Times New Roman" panose="02020603050405020304" pitchFamily="18" charset="0"/>
              </a:rPr>
              <a:t>om overstromingen tegen te gaan. </a:t>
            </a:r>
            <a:endParaRPr lang="nl-NL" sz="2400" b="1" spc="-15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algn="r"/>
            <a:endParaRPr lang="nl-NL" sz="2400" b="1" spc="-15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algn="r"/>
            <a:r>
              <a:rPr lang="nl-NL" b="1" dirty="0">
                <a:solidFill>
                  <a:schemeClr val="bg1"/>
                </a:solidFill>
                <a:latin typeface="Aptos" panose="020B0004020202020204" pitchFamily="34" charset="0"/>
                <a:ea typeface="Aptos" panose="020B0004020202020204" pitchFamily="34" charset="0"/>
                <a:cs typeface="Times New Roman" panose="02020603050405020304" pitchFamily="18" charset="0"/>
              </a:rPr>
              <a:t>Zo komt Amsterdam aan zijn naam! </a:t>
            </a:r>
            <a:r>
              <a:rPr lang="nl-NL" b="1" dirty="0">
                <a:solidFill>
                  <a:schemeClr val="bg1"/>
                </a:solidFill>
                <a:highlight>
                  <a:srgbClr val="8BB8A6"/>
                </a:highlight>
                <a:latin typeface="Aptos" panose="020B0004020202020204" pitchFamily="34" charset="0"/>
                <a:ea typeface="Aptos" panose="020B0004020202020204" pitchFamily="34" charset="0"/>
                <a:cs typeface="Times New Roman" panose="02020603050405020304" pitchFamily="18" charset="0"/>
              </a:rPr>
              <a:t>Amstel-dam</a:t>
            </a:r>
            <a:r>
              <a:rPr lang="nl-NL" b="1" dirty="0">
                <a:solidFill>
                  <a:schemeClr val="bg1"/>
                </a:solidFill>
                <a:latin typeface="Aptos" panose="020B0004020202020204" pitchFamily="34" charset="0"/>
                <a:ea typeface="Aptos" panose="020B0004020202020204" pitchFamily="34" charset="0"/>
                <a:cs typeface="Times New Roman" panose="02020603050405020304" pitchFamily="18" charset="0"/>
              </a:rPr>
              <a:t> </a:t>
            </a:r>
            <a:r>
              <a:rPr lang="nl-NL" b="1" dirty="0">
                <a:solidFill>
                  <a:schemeClr val="bg1"/>
                </a:solidFill>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 </a:t>
            </a:r>
            <a:r>
              <a:rPr lang="nl-NL" b="1" dirty="0">
                <a:solidFill>
                  <a:schemeClr val="bg1"/>
                </a:solidFill>
                <a:highlight>
                  <a:srgbClr val="8BB8A6"/>
                </a:highlight>
                <a:latin typeface="Aptos" panose="020B0004020202020204" pitchFamily="34" charset="0"/>
                <a:ea typeface="Aptos" panose="020B0004020202020204" pitchFamily="34" charset="0"/>
                <a:cs typeface="Times New Roman" panose="02020603050405020304" pitchFamily="18" charset="0"/>
                <a:sym typeface="Wingdings" panose="05000000000000000000" pitchFamily="2" charset="2"/>
              </a:rPr>
              <a:t>Amsterdam</a:t>
            </a:r>
            <a:r>
              <a:rPr lang="nl-NL" b="1" dirty="0">
                <a:solidFill>
                  <a:schemeClr val="bg1"/>
                </a:solidFill>
                <a:highlight>
                  <a:srgbClr val="8BB8A6"/>
                </a:highlight>
                <a:latin typeface="Aptos" panose="020B0004020202020204" pitchFamily="34" charset="0"/>
                <a:ea typeface="Aptos" panose="020B0004020202020204" pitchFamily="34" charset="0"/>
                <a:cs typeface="Times New Roman" panose="02020603050405020304" pitchFamily="18" charset="0"/>
              </a:rPr>
              <a:t> </a:t>
            </a:r>
            <a:r>
              <a:rPr lang="nl-NL" b="1" dirty="0">
                <a:solidFill>
                  <a:schemeClr val="bg1"/>
                </a:solidFill>
                <a:latin typeface="Aptos" panose="020B0004020202020204" pitchFamily="34" charset="0"/>
                <a:ea typeface="Aptos" panose="020B0004020202020204" pitchFamily="34" charset="0"/>
                <a:cs typeface="Times New Roman" panose="02020603050405020304" pitchFamily="18" charset="0"/>
              </a:rPr>
              <a:t> </a:t>
            </a:r>
            <a:endParaRPr lang="nl-NL" sz="1400" b="1"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13869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kstvak 14">
            <a:extLst>
              <a:ext uri="{FF2B5EF4-FFF2-40B4-BE49-F238E27FC236}">
                <a16:creationId xmlns:a16="http://schemas.microsoft.com/office/drawing/2014/main" id="{910E6630-1117-A4FA-5866-09E3CC393361}"/>
              </a:ext>
            </a:extLst>
          </p:cNvPr>
          <p:cNvSpPr txBox="1"/>
          <p:nvPr/>
        </p:nvSpPr>
        <p:spPr>
          <a:xfrm>
            <a:off x="1470420" y="1272164"/>
            <a:ext cx="8096435" cy="4313672"/>
          </a:xfrm>
          <a:prstGeom prst="rect">
            <a:avLst/>
          </a:prstGeom>
          <a:noFill/>
          <a:ln w="57150">
            <a:solidFill>
              <a:srgbClr val="D0683E"/>
            </a:solidFill>
          </a:ln>
        </p:spPr>
        <p:txBody>
          <a:bodyPr wrap="square" rtlCol="0">
            <a:spAutoFit/>
          </a:bodyPr>
          <a:lstStyle/>
          <a:p>
            <a:endParaRPr lang="nl-NL" dirty="0"/>
          </a:p>
        </p:txBody>
      </p:sp>
      <p:sp>
        <p:nvSpPr>
          <p:cNvPr id="6" name="Rechthoek 5">
            <a:extLst>
              <a:ext uri="{FF2B5EF4-FFF2-40B4-BE49-F238E27FC236}">
                <a16:creationId xmlns:a16="http://schemas.microsoft.com/office/drawing/2014/main" id="{2ED5DA89-FF35-D0CE-3F16-2EE45E6EC7ED}"/>
              </a:ext>
            </a:extLst>
          </p:cNvPr>
          <p:cNvSpPr/>
          <p:nvPr/>
        </p:nvSpPr>
        <p:spPr>
          <a:xfrm>
            <a:off x="10884023" y="0"/>
            <a:ext cx="1307977" cy="6858000"/>
          </a:xfrm>
          <a:prstGeom prst="rect">
            <a:avLst/>
          </a:prstGeom>
          <a:solidFill>
            <a:srgbClr val="C1576A"/>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tekst, Lettertype, Graphics, grafische vormgeving&#10;&#10;Automatisch gegenereerde beschrijving">
            <a:extLst>
              <a:ext uri="{FF2B5EF4-FFF2-40B4-BE49-F238E27FC236}">
                <a16:creationId xmlns:a16="http://schemas.microsoft.com/office/drawing/2014/main" id="{BB24D1B0-13FA-5021-8FEC-0755C3F5A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pic>
        <p:nvPicPr>
          <p:cNvPr id="8" name="Afbeelding 7" descr="Afbeelding met tekst, Kleurrijkheid, Graphics, grafische vormgeving&#10;&#10;Automatisch gegenereerde beschrijving">
            <a:extLst>
              <a:ext uri="{FF2B5EF4-FFF2-40B4-BE49-F238E27FC236}">
                <a16:creationId xmlns:a16="http://schemas.microsoft.com/office/drawing/2014/main" id="{96E93322-0594-640E-2EAA-5539B2F93783}"/>
              </a:ext>
            </a:extLst>
          </p:cNvPr>
          <p:cNvPicPr>
            <a:picLocks noChangeAspect="1"/>
          </p:cNvPicPr>
          <p:nvPr/>
        </p:nvPicPr>
        <p:blipFill rotWithShape="1">
          <a:blip r:embed="rId3">
            <a:extLst>
              <a:ext uri="{28A0092B-C50C-407E-A947-70E740481C1C}">
                <a14:useLocalDpi xmlns:a14="http://schemas.microsoft.com/office/drawing/2010/main" val="0"/>
              </a:ext>
            </a:extLst>
          </a:blip>
          <a:srcRect l="22996"/>
          <a:stretch/>
        </p:blipFill>
        <p:spPr>
          <a:xfrm>
            <a:off x="10884023" y="6157148"/>
            <a:ext cx="1307978" cy="700852"/>
          </a:xfrm>
          <a:prstGeom prst="rect">
            <a:avLst/>
          </a:prstGeom>
        </p:spPr>
      </p:pic>
      <p:sp>
        <p:nvSpPr>
          <p:cNvPr id="9" name="Tekstvak 8">
            <a:extLst>
              <a:ext uri="{FF2B5EF4-FFF2-40B4-BE49-F238E27FC236}">
                <a16:creationId xmlns:a16="http://schemas.microsoft.com/office/drawing/2014/main" id="{649D77BB-C74E-3379-23D1-98D746A3C771}"/>
              </a:ext>
            </a:extLst>
          </p:cNvPr>
          <p:cNvSpPr txBox="1"/>
          <p:nvPr/>
        </p:nvSpPr>
        <p:spPr>
          <a:xfrm>
            <a:off x="3393404" y="2620557"/>
            <a:ext cx="4084379" cy="1754326"/>
          </a:xfrm>
          <a:prstGeom prst="rect">
            <a:avLst/>
          </a:prstGeom>
          <a:noFill/>
        </p:spPr>
        <p:txBody>
          <a:bodyPr wrap="square" rtlCol="0">
            <a:spAutoFit/>
          </a:bodyPr>
          <a:lstStyle/>
          <a:p>
            <a:pPr algn="ctr"/>
            <a:r>
              <a:rPr lang="nl-NL" b="1" dirty="0">
                <a:solidFill>
                  <a:srgbClr val="E8B042"/>
                </a:solidFill>
              </a:rPr>
              <a:t>Amsterdam werd steeds groter. In 750 jaar is dit kleine stukje land uitgegroeid tot een stad met 110 wijken</a:t>
            </a:r>
            <a:r>
              <a:rPr lang="nl-NL" b="1">
                <a:solidFill>
                  <a:srgbClr val="E8B042"/>
                </a:solidFill>
              </a:rPr>
              <a:t>, bijna 200 </a:t>
            </a:r>
            <a:r>
              <a:rPr lang="nl-NL" b="1" dirty="0">
                <a:solidFill>
                  <a:srgbClr val="E8B042"/>
                </a:solidFill>
              </a:rPr>
              <a:t>nationaliteiten en bijna een miljoen inwoners. Een echte wereldstad!</a:t>
            </a:r>
          </a:p>
        </p:txBody>
      </p:sp>
      <p:pic>
        <p:nvPicPr>
          <p:cNvPr id="1026" name="Picture 2" descr="4.500 jaar Amsterdam - Gemeente Amsterdam">
            <a:extLst>
              <a:ext uri="{FF2B5EF4-FFF2-40B4-BE49-F238E27FC236}">
                <a16:creationId xmlns:a16="http://schemas.microsoft.com/office/drawing/2014/main" id="{4C44C327-42FB-31A6-0DDB-CDA7AAE59D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207" y="900104"/>
            <a:ext cx="2903385" cy="18219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en wandeling over de Gouden Bocht - Gemeente Amsterdam">
            <a:extLst>
              <a:ext uri="{FF2B5EF4-FFF2-40B4-BE49-F238E27FC236}">
                <a16:creationId xmlns:a16="http://schemas.microsoft.com/office/drawing/2014/main" id="{26A93E3D-02D6-55C8-2C2D-C1BD7CCA26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3016" y="103173"/>
            <a:ext cx="3463021" cy="22278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oto's van Amsterdam rond 1890, in kleur | Historiek">
            <a:extLst>
              <a:ext uri="{FF2B5EF4-FFF2-40B4-BE49-F238E27FC236}">
                <a16:creationId xmlns:a16="http://schemas.microsoft.com/office/drawing/2014/main" id="{D3D243C7-1F15-05A9-F69E-DEF7E70C82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4543" y="528189"/>
            <a:ext cx="2777616" cy="20396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et rauwe leven in De Pijp - Gemeente Amsterdam">
            <a:extLst>
              <a:ext uri="{FF2B5EF4-FFF2-40B4-BE49-F238E27FC236}">
                <a16:creationId xmlns:a16="http://schemas.microsoft.com/office/drawing/2014/main" id="{A3976F46-5FE4-0E74-F208-EC09D25D17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2153" y="2899134"/>
            <a:ext cx="2777617" cy="195319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ijlmerdreef mislukt | BijlmerMuseum">
            <a:extLst>
              <a:ext uri="{FF2B5EF4-FFF2-40B4-BE49-F238E27FC236}">
                <a16:creationId xmlns:a16="http://schemas.microsoft.com/office/drawing/2014/main" id="{C704F9AE-789E-FD7B-B23F-7C5F6115CA0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04"/>
          <a:stretch/>
        </p:blipFill>
        <p:spPr bwMode="auto">
          <a:xfrm>
            <a:off x="4477355" y="4616280"/>
            <a:ext cx="3040546" cy="207014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e 6 beste tips om te parkeren bij de Zuidas - Wayleadr Go Blog">
            <a:extLst>
              <a:ext uri="{FF2B5EF4-FFF2-40B4-BE49-F238E27FC236}">
                <a16:creationId xmlns:a16="http://schemas.microsoft.com/office/drawing/2014/main" id="{BAC1D1FE-D639-22F3-4B30-0E07A5CC75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2741" y="3875732"/>
            <a:ext cx="3191200" cy="2128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52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A98C5547-E4CD-F37E-D4BF-CFA7DDF42E1A}"/>
              </a:ext>
            </a:extLst>
          </p:cNvPr>
          <p:cNvSpPr/>
          <p:nvPr/>
        </p:nvSpPr>
        <p:spPr>
          <a:xfrm>
            <a:off x="10884023" y="0"/>
            <a:ext cx="1307977" cy="6858000"/>
          </a:xfrm>
          <a:prstGeom prst="rect">
            <a:avLst/>
          </a:prstGeom>
          <a:solidFill>
            <a:srgbClr val="C1576A"/>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CF7186C9-BAFE-D54B-DF6E-C55B252CD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pic>
        <p:nvPicPr>
          <p:cNvPr id="6" name="Afbeelding 5" descr="Afbeelding met tekst, Kleurrijkheid, Graphics, grafische vormgeving&#10;&#10;Automatisch gegenereerde beschrijving">
            <a:extLst>
              <a:ext uri="{FF2B5EF4-FFF2-40B4-BE49-F238E27FC236}">
                <a16:creationId xmlns:a16="http://schemas.microsoft.com/office/drawing/2014/main" id="{4E8A881C-6F98-DD70-56BA-5B2BF0334C9F}"/>
              </a:ext>
            </a:extLst>
          </p:cNvPr>
          <p:cNvPicPr>
            <a:picLocks noChangeAspect="1"/>
          </p:cNvPicPr>
          <p:nvPr/>
        </p:nvPicPr>
        <p:blipFill rotWithShape="1">
          <a:blip r:embed="rId3">
            <a:extLst>
              <a:ext uri="{28A0092B-C50C-407E-A947-70E740481C1C}">
                <a14:useLocalDpi xmlns:a14="http://schemas.microsoft.com/office/drawing/2010/main" val="0"/>
              </a:ext>
            </a:extLst>
          </a:blip>
          <a:srcRect l="22996"/>
          <a:stretch/>
        </p:blipFill>
        <p:spPr>
          <a:xfrm>
            <a:off x="10884023" y="6157148"/>
            <a:ext cx="1307978" cy="700852"/>
          </a:xfrm>
          <a:prstGeom prst="rect">
            <a:avLst/>
          </a:prstGeom>
        </p:spPr>
      </p:pic>
      <p:cxnSp>
        <p:nvCxnSpPr>
          <p:cNvPr id="3" name="Rechte verbindingslijn 2">
            <a:extLst>
              <a:ext uri="{FF2B5EF4-FFF2-40B4-BE49-F238E27FC236}">
                <a16:creationId xmlns:a16="http://schemas.microsoft.com/office/drawing/2014/main" id="{588FC3DC-2D42-074B-CE05-A17F3C69EA6D}"/>
              </a:ext>
            </a:extLst>
          </p:cNvPr>
          <p:cNvCxnSpPr/>
          <p:nvPr/>
        </p:nvCxnSpPr>
        <p:spPr>
          <a:xfrm>
            <a:off x="835980" y="1162974"/>
            <a:ext cx="9019713" cy="0"/>
          </a:xfrm>
          <a:prstGeom prst="line">
            <a:avLst/>
          </a:prstGeom>
          <a:ln w="57150">
            <a:solidFill>
              <a:srgbClr val="D0683E"/>
            </a:solidFill>
          </a:ln>
        </p:spPr>
        <p:style>
          <a:lnRef idx="2">
            <a:schemeClr val="accent1"/>
          </a:lnRef>
          <a:fillRef idx="0">
            <a:schemeClr val="accent1"/>
          </a:fillRef>
          <a:effectRef idx="1">
            <a:schemeClr val="accent1"/>
          </a:effectRef>
          <a:fontRef idx="minor">
            <a:schemeClr val="tx1"/>
          </a:fontRef>
        </p:style>
      </p:cxnSp>
      <p:cxnSp>
        <p:nvCxnSpPr>
          <p:cNvPr id="7" name="Rechte verbindingslijn 6">
            <a:extLst>
              <a:ext uri="{FF2B5EF4-FFF2-40B4-BE49-F238E27FC236}">
                <a16:creationId xmlns:a16="http://schemas.microsoft.com/office/drawing/2014/main" id="{E4F5DE31-B846-55BC-0951-FF3727BCE838}"/>
              </a:ext>
            </a:extLst>
          </p:cNvPr>
          <p:cNvCxnSpPr>
            <a:cxnSpLocks/>
          </p:cNvCxnSpPr>
          <p:nvPr/>
        </p:nvCxnSpPr>
        <p:spPr>
          <a:xfrm>
            <a:off x="835980" y="3429000"/>
            <a:ext cx="9019713" cy="0"/>
          </a:xfrm>
          <a:prstGeom prst="line">
            <a:avLst/>
          </a:prstGeom>
          <a:ln w="57150">
            <a:solidFill>
              <a:srgbClr val="D0683E"/>
            </a:solidFill>
          </a:ln>
        </p:spPr>
        <p:style>
          <a:lnRef idx="2">
            <a:schemeClr val="accent1"/>
          </a:lnRef>
          <a:fillRef idx="0">
            <a:schemeClr val="accent1"/>
          </a:fillRef>
          <a:effectRef idx="1">
            <a:schemeClr val="accent1"/>
          </a:effectRef>
          <a:fontRef idx="minor">
            <a:schemeClr val="tx1"/>
          </a:fontRef>
        </p:style>
      </p:cxnSp>
      <p:cxnSp>
        <p:nvCxnSpPr>
          <p:cNvPr id="8" name="Rechte verbindingslijn 7">
            <a:extLst>
              <a:ext uri="{FF2B5EF4-FFF2-40B4-BE49-F238E27FC236}">
                <a16:creationId xmlns:a16="http://schemas.microsoft.com/office/drawing/2014/main" id="{D6D22AD3-4D3B-7314-B5E3-34C59BE2025E}"/>
              </a:ext>
            </a:extLst>
          </p:cNvPr>
          <p:cNvCxnSpPr/>
          <p:nvPr/>
        </p:nvCxnSpPr>
        <p:spPr>
          <a:xfrm>
            <a:off x="835980" y="5674310"/>
            <a:ext cx="9019713" cy="0"/>
          </a:xfrm>
          <a:prstGeom prst="line">
            <a:avLst/>
          </a:prstGeom>
          <a:ln w="57150">
            <a:solidFill>
              <a:srgbClr val="D0683E"/>
            </a:solidFill>
          </a:ln>
        </p:spPr>
        <p:style>
          <a:lnRef idx="2">
            <a:schemeClr val="accent1"/>
          </a:lnRef>
          <a:fillRef idx="0">
            <a:schemeClr val="accent1"/>
          </a:fillRef>
          <a:effectRef idx="1">
            <a:schemeClr val="accent1"/>
          </a:effectRef>
          <a:fontRef idx="minor">
            <a:schemeClr val="tx1"/>
          </a:fontRef>
        </p:style>
      </p:cxnSp>
      <p:sp>
        <p:nvSpPr>
          <p:cNvPr id="9" name="Rechthoek 8">
            <a:extLst>
              <a:ext uri="{FF2B5EF4-FFF2-40B4-BE49-F238E27FC236}">
                <a16:creationId xmlns:a16="http://schemas.microsoft.com/office/drawing/2014/main" id="{B0F0E73C-8DAD-2BE6-B57C-AD33CEF385A3}"/>
              </a:ext>
            </a:extLst>
          </p:cNvPr>
          <p:cNvSpPr/>
          <p:nvPr/>
        </p:nvSpPr>
        <p:spPr>
          <a:xfrm>
            <a:off x="526105" y="700261"/>
            <a:ext cx="2086253" cy="870007"/>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0ABDFD5-6E7E-E4CA-6547-D4170020C41F}"/>
              </a:ext>
            </a:extLst>
          </p:cNvPr>
          <p:cNvSpPr txBox="1"/>
          <p:nvPr/>
        </p:nvSpPr>
        <p:spPr>
          <a:xfrm>
            <a:off x="420482" y="779015"/>
            <a:ext cx="2264362" cy="738664"/>
          </a:xfrm>
          <a:prstGeom prst="rect">
            <a:avLst/>
          </a:prstGeom>
          <a:noFill/>
        </p:spPr>
        <p:txBody>
          <a:bodyPr wrap="square" rtlCol="0">
            <a:spAutoFit/>
          </a:bodyPr>
          <a:lstStyle/>
          <a:p>
            <a:pPr algn="ctr"/>
            <a:r>
              <a:rPr lang="nl-NL" sz="1400" b="1" dirty="0">
                <a:solidFill>
                  <a:schemeClr val="bg1"/>
                </a:solidFill>
              </a:rPr>
              <a:t>Waar denk jij aan als je aan Amsterdam denkt? Zijn het…</a:t>
            </a:r>
          </a:p>
        </p:txBody>
      </p:sp>
      <p:cxnSp>
        <p:nvCxnSpPr>
          <p:cNvPr id="11" name="Rechte verbindingslijn 10">
            <a:extLst>
              <a:ext uri="{FF2B5EF4-FFF2-40B4-BE49-F238E27FC236}">
                <a16:creationId xmlns:a16="http://schemas.microsoft.com/office/drawing/2014/main" id="{E0D6BFA3-B653-7C3D-A088-0E30E7885760}"/>
              </a:ext>
            </a:extLst>
          </p:cNvPr>
          <p:cNvCxnSpPr>
            <a:cxnSpLocks/>
          </p:cNvCxnSpPr>
          <p:nvPr/>
        </p:nvCxnSpPr>
        <p:spPr>
          <a:xfrm flipV="1">
            <a:off x="9841813" y="1135265"/>
            <a:ext cx="0" cy="2322214"/>
          </a:xfrm>
          <a:prstGeom prst="line">
            <a:avLst/>
          </a:prstGeom>
          <a:ln w="57150">
            <a:solidFill>
              <a:srgbClr val="D0683E"/>
            </a:solidFill>
          </a:ln>
        </p:spPr>
        <p:style>
          <a:lnRef idx="2">
            <a:schemeClr val="accent1"/>
          </a:lnRef>
          <a:fillRef idx="0">
            <a:schemeClr val="accent1"/>
          </a:fillRef>
          <a:effectRef idx="1">
            <a:schemeClr val="accent1"/>
          </a:effectRef>
          <a:fontRef idx="minor">
            <a:schemeClr val="tx1"/>
          </a:fontRef>
        </p:style>
      </p:cxnSp>
      <p:cxnSp>
        <p:nvCxnSpPr>
          <p:cNvPr id="15" name="Rechte verbindingslijn 14">
            <a:extLst>
              <a:ext uri="{FF2B5EF4-FFF2-40B4-BE49-F238E27FC236}">
                <a16:creationId xmlns:a16="http://schemas.microsoft.com/office/drawing/2014/main" id="{ED279971-21C6-A156-3286-F282739F95F8}"/>
              </a:ext>
            </a:extLst>
          </p:cNvPr>
          <p:cNvCxnSpPr>
            <a:cxnSpLocks/>
          </p:cNvCxnSpPr>
          <p:nvPr/>
        </p:nvCxnSpPr>
        <p:spPr>
          <a:xfrm flipV="1">
            <a:off x="865101" y="3405703"/>
            <a:ext cx="0" cy="2293280"/>
          </a:xfrm>
          <a:prstGeom prst="line">
            <a:avLst/>
          </a:prstGeom>
          <a:ln w="57150">
            <a:solidFill>
              <a:srgbClr val="D0683E"/>
            </a:solidFill>
          </a:ln>
        </p:spPr>
        <p:style>
          <a:lnRef idx="2">
            <a:schemeClr val="accent1"/>
          </a:lnRef>
          <a:fillRef idx="0">
            <a:schemeClr val="accent1"/>
          </a:fillRef>
          <a:effectRef idx="1">
            <a:schemeClr val="accent1"/>
          </a:effectRef>
          <a:fontRef idx="minor">
            <a:schemeClr val="tx1"/>
          </a:fontRef>
        </p:style>
      </p:cxnSp>
      <p:pic>
        <p:nvPicPr>
          <p:cNvPr id="2050" name="Picture 2" descr="Discover Amsterdam's Historic Grachtengordel: A Canal District Gem |  Amsterdam Life Homes">
            <a:extLst>
              <a:ext uri="{FF2B5EF4-FFF2-40B4-BE49-F238E27FC236}">
                <a16:creationId xmlns:a16="http://schemas.microsoft.com/office/drawing/2014/main" id="{172CA0C6-E256-7BE3-C621-F0F56CDAE4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172" r="17677"/>
          <a:stretch/>
        </p:blipFill>
        <p:spPr bwMode="auto">
          <a:xfrm>
            <a:off x="4534498" y="304097"/>
            <a:ext cx="2362199" cy="1746386"/>
          </a:xfrm>
          <a:prstGeom prst="rect">
            <a:avLst/>
          </a:prstGeom>
          <a:noFill/>
          <a:ln w="38100">
            <a:solidFill>
              <a:srgbClr val="D0683E"/>
            </a:solidFill>
          </a:ln>
          <a:extLst>
            <a:ext uri="{909E8E84-426E-40DD-AFC4-6F175D3DCCD1}">
              <a14:hiddenFill xmlns:a14="http://schemas.microsoft.com/office/drawing/2010/main">
                <a:solidFill>
                  <a:srgbClr val="FFFFFF"/>
                </a:solidFill>
              </a14:hiddenFill>
            </a:ext>
          </a:extLst>
        </p:spPr>
      </p:pic>
      <p:sp>
        <p:nvSpPr>
          <p:cNvPr id="19" name="Rechthoek 18">
            <a:extLst>
              <a:ext uri="{FF2B5EF4-FFF2-40B4-BE49-F238E27FC236}">
                <a16:creationId xmlns:a16="http://schemas.microsoft.com/office/drawing/2014/main" id="{B75DDCE1-4FEC-567F-886F-FB97E1478113}"/>
              </a:ext>
            </a:extLst>
          </p:cNvPr>
          <p:cNvSpPr/>
          <p:nvPr/>
        </p:nvSpPr>
        <p:spPr>
          <a:xfrm>
            <a:off x="2896941" y="901691"/>
            <a:ext cx="1366925" cy="461788"/>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kstvak 20">
            <a:extLst>
              <a:ext uri="{FF2B5EF4-FFF2-40B4-BE49-F238E27FC236}">
                <a16:creationId xmlns:a16="http://schemas.microsoft.com/office/drawing/2014/main" id="{3CF0B04F-1CCB-4F8F-B85A-BD7CF0B86269}"/>
              </a:ext>
            </a:extLst>
          </p:cNvPr>
          <p:cNvSpPr txBox="1"/>
          <p:nvPr/>
        </p:nvSpPr>
        <p:spPr>
          <a:xfrm>
            <a:off x="2448222" y="988681"/>
            <a:ext cx="2264362" cy="307777"/>
          </a:xfrm>
          <a:prstGeom prst="rect">
            <a:avLst/>
          </a:prstGeom>
          <a:noFill/>
        </p:spPr>
        <p:txBody>
          <a:bodyPr wrap="square" rtlCol="0">
            <a:spAutoFit/>
          </a:bodyPr>
          <a:lstStyle/>
          <a:p>
            <a:pPr algn="ctr"/>
            <a:r>
              <a:rPr lang="nl-NL" sz="1400" b="1" dirty="0">
                <a:solidFill>
                  <a:schemeClr val="bg1"/>
                </a:solidFill>
              </a:rPr>
              <a:t>De grachten?</a:t>
            </a:r>
          </a:p>
        </p:txBody>
      </p:sp>
      <p:sp>
        <p:nvSpPr>
          <p:cNvPr id="22" name="Rechthoek 21">
            <a:extLst>
              <a:ext uri="{FF2B5EF4-FFF2-40B4-BE49-F238E27FC236}">
                <a16:creationId xmlns:a16="http://schemas.microsoft.com/office/drawing/2014/main" id="{EB7157CC-6EE2-A1EC-F256-B20515CFF516}"/>
              </a:ext>
            </a:extLst>
          </p:cNvPr>
          <p:cNvSpPr/>
          <p:nvPr/>
        </p:nvSpPr>
        <p:spPr>
          <a:xfrm>
            <a:off x="7113691" y="909585"/>
            <a:ext cx="1366925" cy="461788"/>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kstvak 22">
            <a:extLst>
              <a:ext uri="{FF2B5EF4-FFF2-40B4-BE49-F238E27FC236}">
                <a16:creationId xmlns:a16="http://schemas.microsoft.com/office/drawing/2014/main" id="{EA781447-89FF-3AB8-75CB-5285A6130F87}"/>
              </a:ext>
            </a:extLst>
          </p:cNvPr>
          <p:cNvSpPr txBox="1"/>
          <p:nvPr/>
        </p:nvSpPr>
        <p:spPr>
          <a:xfrm>
            <a:off x="7108794" y="996575"/>
            <a:ext cx="1371822" cy="307777"/>
          </a:xfrm>
          <a:prstGeom prst="rect">
            <a:avLst/>
          </a:prstGeom>
          <a:noFill/>
        </p:spPr>
        <p:txBody>
          <a:bodyPr wrap="square" rtlCol="0">
            <a:spAutoFit/>
          </a:bodyPr>
          <a:lstStyle/>
          <a:p>
            <a:pPr algn="ctr"/>
            <a:r>
              <a:rPr lang="nl-NL" sz="1400" b="1" dirty="0">
                <a:solidFill>
                  <a:schemeClr val="bg1"/>
                </a:solidFill>
              </a:rPr>
              <a:t>De fietsen?</a:t>
            </a:r>
          </a:p>
        </p:txBody>
      </p:sp>
      <p:pic>
        <p:nvPicPr>
          <p:cNvPr id="2052" name="Picture 4" descr="Fietsen in Amsterdam">
            <a:extLst>
              <a:ext uri="{FF2B5EF4-FFF2-40B4-BE49-F238E27FC236}">
                <a16:creationId xmlns:a16="http://schemas.microsoft.com/office/drawing/2014/main" id="{EF37684F-AD29-405D-AFF7-174B371437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2508" y="729288"/>
            <a:ext cx="1960598" cy="1470448"/>
          </a:xfrm>
          <a:prstGeom prst="rect">
            <a:avLst/>
          </a:prstGeom>
          <a:noFill/>
          <a:ln w="38100">
            <a:solidFill>
              <a:srgbClr val="D0683E"/>
            </a:solidFill>
          </a:ln>
          <a:extLst>
            <a:ext uri="{909E8E84-426E-40DD-AFC4-6F175D3DCCD1}">
              <a14:hiddenFill xmlns:a14="http://schemas.microsoft.com/office/drawing/2010/main">
                <a:solidFill>
                  <a:srgbClr val="FFFFFF"/>
                </a:solidFill>
              </a14:hiddenFill>
            </a:ext>
          </a:extLst>
        </p:spPr>
      </p:pic>
      <p:sp>
        <p:nvSpPr>
          <p:cNvPr id="24" name="Rechthoek 23">
            <a:extLst>
              <a:ext uri="{FF2B5EF4-FFF2-40B4-BE49-F238E27FC236}">
                <a16:creationId xmlns:a16="http://schemas.microsoft.com/office/drawing/2014/main" id="{7247CD1C-D470-A75B-53DF-A26FA72894D4}"/>
              </a:ext>
            </a:extLst>
          </p:cNvPr>
          <p:cNvSpPr/>
          <p:nvPr/>
        </p:nvSpPr>
        <p:spPr>
          <a:xfrm>
            <a:off x="8931169" y="2417075"/>
            <a:ext cx="1609424" cy="461788"/>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Tekstvak 24">
            <a:extLst>
              <a:ext uri="{FF2B5EF4-FFF2-40B4-BE49-F238E27FC236}">
                <a16:creationId xmlns:a16="http://schemas.microsoft.com/office/drawing/2014/main" id="{B24FF153-C636-FF36-B1B7-A723B4298A32}"/>
              </a:ext>
            </a:extLst>
          </p:cNvPr>
          <p:cNvSpPr txBox="1"/>
          <p:nvPr/>
        </p:nvSpPr>
        <p:spPr>
          <a:xfrm>
            <a:off x="8613023" y="2494080"/>
            <a:ext cx="2264362" cy="307777"/>
          </a:xfrm>
          <a:prstGeom prst="rect">
            <a:avLst/>
          </a:prstGeom>
          <a:noFill/>
        </p:spPr>
        <p:txBody>
          <a:bodyPr wrap="square" rtlCol="0">
            <a:spAutoFit/>
          </a:bodyPr>
          <a:lstStyle/>
          <a:p>
            <a:pPr algn="ctr"/>
            <a:r>
              <a:rPr lang="nl-NL" sz="1400" b="1" dirty="0">
                <a:solidFill>
                  <a:schemeClr val="bg1"/>
                </a:solidFill>
              </a:rPr>
              <a:t>De burgemeester?</a:t>
            </a:r>
          </a:p>
        </p:txBody>
      </p:sp>
      <p:pic>
        <p:nvPicPr>
          <p:cNvPr id="2054" name="Picture 6" descr="Femke Halsema - Gemeente Amsterdam">
            <a:extLst>
              <a:ext uri="{FF2B5EF4-FFF2-40B4-BE49-F238E27FC236}">
                <a16:creationId xmlns:a16="http://schemas.microsoft.com/office/drawing/2014/main" id="{DCBFAE4B-0046-1968-D9D2-F38AC1506AF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987"/>
          <a:stretch/>
        </p:blipFill>
        <p:spPr bwMode="auto">
          <a:xfrm>
            <a:off x="6775831" y="2515994"/>
            <a:ext cx="1992427" cy="1698271"/>
          </a:xfrm>
          <a:prstGeom prst="rect">
            <a:avLst/>
          </a:prstGeom>
          <a:noFill/>
          <a:ln w="38100">
            <a:solidFill>
              <a:srgbClr val="D0683E"/>
            </a:solidFill>
          </a:ln>
          <a:extLst>
            <a:ext uri="{909E8E84-426E-40DD-AFC4-6F175D3DCCD1}">
              <a14:hiddenFill xmlns:a14="http://schemas.microsoft.com/office/drawing/2010/main">
                <a:solidFill>
                  <a:srgbClr val="FFFFFF"/>
                </a:solidFill>
              </a14:hiddenFill>
            </a:ext>
          </a:extLst>
        </p:spPr>
      </p:pic>
      <p:sp>
        <p:nvSpPr>
          <p:cNvPr id="26" name="Rechthoek 25">
            <a:extLst>
              <a:ext uri="{FF2B5EF4-FFF2-40B4-BE49-F238E27FC236}">
                <a16:creationId xmlns:a16="http://schemas.microsoft.com/office/drawing/2014/main" id="{22AEF339-F790-0837-75B1-45993501B917}"/>
              </a:ext>
            </a:extLst>
          </p:cNvPr>
          <p:cNvSpPr/>
          <p:nvPr/>
        </p:nvSpPr>
        <p:spPr>
          <a:xfrm>
            <a:off x="4534094" y="3199841"/>
            <a:ext cx="1896096" cy="461788"/>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Tekstvak 26">
            <a:extLst>
              <a:ext uri="{FF2B5EF4-FFF2-40B4-BE49-F238E27FC236}">
                <a16:creationId xmlns:a16="http://schemas.microsoft.com/office/drawing/2014/main" id="{7FA0287B-A648-C7BE-6AE9-F9B4BFE1AC03}"/>
              </a:ext>
            </a:extLst>
          </p:cNvPr>
          <p:cNvSpPr txBox="1"/>
          <p:nvPr/>
        </p:nvSpPr>
        <p:spPr>
          <a:xfrm>
            <a:off x="4394864" y="3275111"/>
            <a:ext cx="2264362" cy="307777"/>
          </a:xfrm>
          <a:prstGeom prst="rect">
            <a:avLst/>
          </a:prstGeom>
          <a:noFill/>
        </p:spPr>
        <p:txBody>
          <a:bodyPr wrap="square" rtlCol="0">
            <a:spAutoFit/>
          </a:bodyPr>
          <a:lstStyle/>
          <a:p>
            <a:pPr algn="ctr"/>
            <a:r>
              <a:rPr lang="nl-NL" sz="1400" b="1" dirty="0">
                <a:solidFill>
                  <a:schemeClr val="bg1"/>
                </a:solidFill>
              </a:rPr>
              <a:t>Of zijn het de huizen?</a:t>
            </a:r>
          </a:p>
        </p:txBody>
      </p:sp>
      <p:pic>
        <p:nvPicPr>
          <p:cNvPr id="2056" name="Picture 8" descr="Het iconische grachtenpand van het prachtige Amsterdam">
            <a:extLst>
              <a:ext uri="{FF2B5EF4-FFF2-40B4-BE49-F238E27FC236}">
                <a16:creationId xmlns:a16="http://schemas.microsoft.com/office/drawing/2014/main" id="{1E21C23E-E1AC-DD39-D658-50364CF19C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0186" y="2758799"/>
            <a:ext cx="1734314" cy="1489300"/>
          </a:xfrm>
          <a:prstGeom prst="rect">
            <a:avLst/>
          </a:prstGeom>
          <a:noFill/>
          <a:ln w="38100">
            <a:solidFill>
              <a:srgbClr val="D0683E"/>
            </a:solidFill>
          </a:ln>
          <a:extLst>
            <a:ext uri="{909E8E84-426E-40DD-AFC4-6F175D3DCCD1}">
              <a14:hiddenFill xmlns:a14="http://schemas.microsoft.com/office/drawing/2010/main">
                <a:solidFill>
                  <a:srgbClr val="FFFFFF"/>
                </a:solidFill>
              </a14:hiddenFill>
            </a:ext>
          </a:extLst>
        </p:spPr>
      </p:pic>
      <p:sp>
        <p:nvSpPr>
          <p:cNvPr id="28" name="Rechthoek 27">
            <a:extLst>
              <a:ext uri="{FF2B5EF4-FFF2-40B4-BE49-F238E27FC236}">
                <a16:creationId xmlns:a16="http://schemas.microsoft.com/office/drawing/2014/main" id="{3B5048C6-DBB5-16E8-EDF9-FE1DF2C88FD3}"/>
              </a:ext>
            </a:extLst>
          </p:cNvPr>
          <p:cNvSpPr/>
          <p:nvPr/>
        </p:nvSpPr>
        <p:spPr>
          <a:xfrm>
            <a:off x="244849" y="3278948"/>
            <a:ext cx="1551453" cy="461788"/>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Tekstvak 28">
            <a:extLst>
              <a:ext uri="{FF2B5EF4-FFF2-40B4-BE49-F238E27FC236}">
                <a16:creationId xmlns:a16="http://schemas.microsoft.com/office/drawing/2014/main" id="{E6E48F9A-6427-9796-5A48-E00E1E242C1B}"/>
              </a:ext>
            </a:extLst>
          </p:cNvPr>
          <p:cNvSpPr txBox="1"/>
          <p:nvPr/>
        </p:nvSpPr>
        <p:spPr>
          <a:xfrm>
            <a:off x="-111606" y="3368384"/>
            <a:ext cx="2264362" cy="307777"/>
          </a:xfrm>
          <a:prstGeom prst="rect">
            <a:avLst/>
          </a:prstGeom>
          <a:noFill/>
        </p:spPr>
        <p:txBody>
          <a:bodyPr wrap="square" rtlCol="0">
            <a:spAutoFit/>
          </a:bodyPr>
          <a:lstStyle/>
          <a:p>
            <a:pPr algn="ctr"/>
            <a:r>
              <a:rPr lang="nl-NL" sz="1400" b="1" dirty="0">
                <a:solidFill>
                  <a:schemeClr val="bg1"/>
                </a:solidFill>
              </a:rPr>
              <a:t>Of AJAX?</a:t>
            </a:r>
          </a:p>
        </p:txBody>
      </p:sp>
      <p:pic>
        <p:nvPicPr>
          <p:cNvPr id="2058" name="Picture 10" descr="Ajax klimt op naar linkerrijtje na ruime zege op matig Vitesse">
            <a:extLst>
              <a:ext uri="{FF2B5EF4-FFF2-40B4-BE49-F238E27FC236}">
                <a16:creationId xmlns:a16="http://schemas.microsoft.com/office/drawing/2014/main" id="{E18CEB95-7EB6-8242-984E-0BC04E1731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38" y="4581836"/>
            <a:ext cx="3146051" cy="1769654"/>
          </a:xfrm>
          <a:prstGeom prst="rect">
            <a:avLst/>
          </a:prstGeom>
          <a:noFill/>
          <a:ln w="38100">
            <a:solidFill>
              <a:srgbClr val="D0683E"/>
            </a:solidFill>
          </a:ln>
          <a:extLst>
            <a:ext uri="{909E8E84-426E-40DD-AFC4-6F175D3DCCD1}">
              <a14:hiddenFill xmlns:a14="http://schemas.microsoft.com/office/drawing/2010/main">
                <a:solidFill>
                  <a:srgbClr val="FFFFFF"/>
                </a:solidFill>
              </a14:hiddenFill>
            </a:ext>
          </a:extLst>
        </p:spPr>
      </p:pic>
      <p:sp>
        <p:nvSpPr>
          <p:cNvPr id="30" name="Rechthoek 29">
            <a:extLst>
              <a:ext uri="{FF2B5EF4-FFF2-40B4-BE49-F238E27FC236}">
                <a16:creationId xmlns:a16="http://schemas.microsoft.com/office/drawing/2014/main" id="{D8B27143-3382-C474-BBF4-55073B110820}"/>
              </a:ext>
            </a:extLst>
          </p:cNvPr>
          <p:cNvSpPr/>
          <p:nvPr/>
        </p:nvSpPr>
        <p:spPr>
          <a:xfrm>
            <a:off x="4365219" y="5430925"/>
            <a:ext cx="1734314" cy="461788"/>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ekstvak 30">
            <a:extLst>
              <a:ext uri="{FF2B5EF4-FFF2-40B4-BE49-F238E27FC236}">
                <a16:creationId xmlns:a16="http://schemas.microsoft.com/office/drawing/2014/main" id="{4EF99177-8337-1EBF-9F16-1BED8248C5F7}"/>
              </a:ext>
            </a:extLst>
          </p:cNvPr>
          <p:cNvSpPr txBox="1"/>
          <p:nvPr/>
        </p:nvSpPr>
        <p:spPr>
          <a:xfrm>
            <a:off x="4084500" y="5520361"/>
            <a:ext cx="2264362" cy="307777"/>
          </a:xfrm>
          <a:prstGeom prst="rect">
            <a:avLst/>
          </a:prstGeom>
          <a:noFill/>
        </p:spPr>
        <p:txBody>
          <a:bodyPr wrap="square" rtlCol="0">
            <a:spAutoFit/>
          </a:bodyPr>
          <a:lstStyle/>
          <a:p>
            <a:pPr algn="ctr"/>
            <a:r>
              <a:rPr lang="nl-NL" sz="1400" b="1" dirty="0">
                <a:solidFill>
                  <a:schemeClr val="bg1"/>
                </a:solidFill>
              </a:rPr>
              <a:t>Of… ben jij het zelf?</a:t>
            </a:r>
          </a:p>
        </p:txBody>
      </p:sp>
      <p:sp>
        <p:nvSpPr>
          <p:cNvPr id="34" name="Rechthoek 33">
            <a:extLst>
              <a:ext uri="{FF2B5EF4-FFF2-40B4-BE49-F238E27FC236}">
                <a16:creationId xmlns:a16="http://schemas.microsoft.com/office/drawing/2014/main" id="{39B416A0-50F6-2421-A7AA-CD23FADADDD8}"/>
              </a:ext>
            </a:extLst>
          </p:cNvPr>
          <p:cNvSpPr/>
          <p:nvPr/>
        </p:nvSpPr>
        <p:spPr>
          <a:xfrm>
            <a:off x="6896697" y="5035410"/>
            <a:ext cx="3178674" cy="1160606"/>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Tekstvak 34">
            <a:extLst>
              <a:ext uri="{FF2B5EF4-FFF2-40B4-BE49-F238E27FC236}">
                <a16:creationId xmlns:a16="http://schemas.microsoft.com/office/drawing/2014/main" id="{2857F8DF-09D5-FE13-B817-5F0A9D0767BD}"/>
              </a:ext>
            </a:extLst>
          </p:cNvPr>
          <p:cNvSpPr txBox="1"/>
          <p:nvPr/>
        </p:nvSpPr>
        <p:spPr>
          <a:xfrm>
            <a:off x="6903336" y="5158600"/>
            <a:ext cx="3178673" cy="954107"/>
          </a:xfrm>
          <a:prstGeom prst="rect">
            <a:avLst/>
          </a:prstGeom>
          <a:noFill/>
        </p:spPr>
        <p:txBody>
          <a:bodyPr wrap="square" rtlCol="0">
            <a:spAutoFit/>
          </a:bodyPr>
          <a:lstStyle/>
          <a:p>
            <a:pPr algn="ctr"/>
            <a:r>
              <a:rPr lang="nl-NL" sz="1400" b="1" dirty="0">
                <a:solidFill>
                  <a:schemeClr val="bg1"/>
                </a:solidFill>
              </a:rPr>
              <a:t>Iedereen heeft een ander idee van wat typisch Amsterdams is. Wat vind jij het allerleukste of meest bijzondere aan deze stad?</a:t>
            </a:r>
          </a:p>
        </p:txBody>
      </p:sp>
    </p:spTree>
    <p:extLst>
      <p:ext uri="{BB962C8B-B14F-4D97-AF65-F5344CB8AC3E}">
        <p14:creationId xmlns:p14="http://schemas.microsoft.com/office/powerpoint/2010/main" val="118030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05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animBg="1"/>
      <p:bldP spid="23" grpId="0"/>
      <p:bldP spid="24" grpId="0" animBg="1"/>
      <p:bldP spid="25" grpId="0"/>
      <p:bldP spid="26" grpId="0" animBg="1"/>
      <p:bldP spid="27" grpId="0"/>
      <p:bldP spid="28" grpId="0" animBg="1"/>
      <p:bldP spid="29" grpId="0"/>
      <p:bldP spid="30" grpId="0" animBg="1"/>
      <p:bldP spid="31" grpId="0"/>
      <p:bldP spid="34" grpId="0" animBg="1"/>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517DF53B-5E5A-27EE-1C94-0D04925A2ECB}"/>
              </a:ext>
            </a:extLst>
          </p:cNvPr>
          <p:cNvSpPr/>
          <p:nvPr/>
        </p:nvSpPr>
        <p:spPr>
          <a:xfrm>
            <a:off x="7762875" y="-190500"/>
            <a:ext cx="2714625" cy="7124700"/>
          </a:xfrm>
          <a:prstGeom prst="rect">
            <a:avLst/>
          </a:prstGeom>
          <a:solidFill>
            <a:srgbClr val="0E6F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BADBB3D9-781F-0B8A-F40F-5099C3B560A2}"/>
              </a:ext>
            </a:extLst>
          </p:cNvPr>
          <p:cNvSpPr/>
          <p:nvPr/>
        </p:nvSpPr>
        <p:spPr>
          <a:xfrm>
            <a:off x="10884023" y="0"/>
            <a:ext cx="1307977" cy="6858000"/>
          </a:xfrm>
          <a:prstGeom prst="rect">
            <a:avLst/>
          </a:prstGeom>
          <a:solidFill>
            <a:srgbClr val="C1576A"/>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ABC5719B-C631-EE6F-9898-32BF76ADA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pic>
        <p:nvPicPr>
          <p:cNvPr id="6" name="Afbeelding 5" descr="Afbeelding met tekst, Kleurrijkheid, Graphics, grafische vormgeving&#10;&#10;Automatisch gegenereerde beschrijving">
            <a:extLst>
              <a:ext uri="{FF2B5EF4-FFF2-40B4-BE49-F238E27FC236}">
                <a16:creationId xmlns:a16="http://schemas.microsoft.com/office/drawing/2014/main" id="{B7714884-5173-24F0-8F75-3F35E270E7DD}"/>
              </a:ext>
            </a:extLst>
          </p:cNvPr>
          <p:cNvPicPr>
            <a:picLocks noChangeAspect="1"/>
          </p:cNvPicPr>
          <p:nvPr/>
        </p:nvPicPr>
        <p:blipFill rotWithShape="1">
          <a:blip r:embed="rId3">
            <a:extLst>
              <a:ext uri="{28A0092B-C50C-407E-A947-70E740481C1C}">
                <a14:useLocalDpi xmlns:a14="http://schemas.microsoft.com/office/drawing/2010/main" val="0"/>
              </a:ext>
            </a:extLst>
          </a:blip>
          <a:srcRect l="22996"/>
          <a:stretch/>
        </p:blipFill>
        <p:spPr>
          <a:xfrm>
            <a:off x="10884023" y="6157148"/>
            <a:ext cx="1307978" cy="700852"/>
          </a:xfrm>
          <a:prstGeom prst="rect">
            <a:avLst/>
          </a:prstGeom>
        </p:spPr>
      </p:pic>
      <p:sp>
        <p:nvSpPr>
          <p:cNvPr id="2" name="Tekstvak 1">
            <a:extLst>
              <a:ext uri="{FF2B5EF4-FFF2-40B4-BE49-F238E27FC236}">
                <a16:creationId xmlns:a16="http://schemas.microsoft.com/office/drawing/2014/main" id="{5BDE7213-041E-F398-FF07-D56EA6484BAA}"/>
              </a:ext>
            </a:extLst>
          </p:cNvPr>
          <p:cNvSpPr txBox="1"/>
          <p:nvPr/>
        </p:nvSpPr>
        <p:spPr>
          <a:xfrm>
            <a:off x="774577" y="2287243"/>
            <a:ext cx="4762500" cy="2031325"/>
          </a:xfrm>
          <a:prstGeom prst="rect">
            <a:avLst/>
          </a:prstGeom>
          <a:noFill/>
        </p:spPr>
        <p:txBody>
          <a:bodyPr wrap="square" rtlCol="0">
            <a:spAutoFit/>
          </a:bodyPr>
          <a:lstStyle/>
          <a:p>
            <a:r>
              <a:rPr lang="nl-NL" sz="1800" b="1" dirty="0">
                <a:solidFill>
                  <a:srgbClr val="0E6F9B"/>
                </a:solidFill>
                <a:effectLst/>
                <a:latin typeface="Aptos" panose="020B0004020202020204" pitchFamily="34" charset="0"/>
                <a:ea typeface="Times New Roman" panose="02020603050405020304" pitchFamily="18" charset="0"/>
              </a:rPr>
              <a:t>De dingen die kenmerkend zijn aan iets of iemand, noemen we de </a:t>
            </a:r>
            <a:r>
              <a:rPr lang="nl-NL" sz="1800" b="1" dirty="0">
                <a:solidFill>
                  <a:srgbClr val="D0683E"/>
                </a:solidFill>
                <a:effectLst/>
                <a:latin typeface="Aptos" panose="020B0004020202020204" pitchFamily="34" charset="0"/>
                <a:ea typeface="Times New Roman" panose="02020603050405020304" pitchFamily="18" charset="0"/>
              </a:rPr>
              <a:t>identiteit</a:t>
            </a:r>
            <a:r>
              <a:rPr lang="nl-NL" sz="1800" b="1" dirty="0">
                <a:solidFill>
                  <a:srgbClr val="0E6F9B"/>
                </a:solidFill>
                <a:effectLst/>
                <a:latin typeface="Aptos" panose="020B0004020202020204" pitchFamily="34" charset="0"/>
                <a:ea typeface="Times New Roman" panose="02020603050405020304" pitchFamily="18" charset="0"/>
              </a:rPr>
              <a:t>. </a:t>
            </a:r>
          </a:p>
          <a:p>
            <a:endParaRPr lang="nl-NL" b="1" dirty="0">
              <a:solidFill>
                <a:srgbClr val="0E6F9B"/>
              </a:solidFill>
              <a:latin typeface="Aptos" panose="020B0004020202020204" pitchFamily="34" charset="0"/>
              <a:ea typeface="Times New Roman" panose="02020603050405020304" pitchFamily="18" charset="0"/>
            </a:endParaRPr>
          </a:p>
          <a:p>
            <a:r>
              <a:rPr lang="nl-NL" sz="1800" b="1" dirty="0">
                <a:solidFill>
                  <a:srgbClr val="0E6F9B"/>
                </a:solidFill>
                <a:effectLst/>
                <a:latin typeface="Aptos" panose="020B0004020202020204" pitchFamily="34" charset="0"/>
                <a:ea typeface="Times New Roman" panose="02020603050405020304" pitchFamily="18" charset="0"/>
              </a:rPr>
              <a:t>De identiteit van Amsterdam is alles wat de stad bijzonder maakt: de huizen, de mensen, de geschiedenis, en de manier waarop mensen hier samenleven.</a:t>
            </a:r>
            <a:endParaRPr lang="nl-NL" sz="1800" b="1" dirty="0">
              <a:solidFill>
                <a:srgbClr val="0E6F9B"/>
              </a:solidFill>
              <a:effectLst/>
              <a:latin typeface="Times New Roman" panose="02020603050405020304" pitchFamily="18" charset="0"/>
              <a:ea typeface="Times New Roman" panose="02020603050405020304" pitchFamily="18" charset="0"/>
            </a:endParaRPr>
          </a:p>
        </p:txBody>
      </p:sp>
      <p:pic>
        <p:nvPicPr>
          <p:cNvPr id="3074" name="Picture 2" descr="Amsterdam wil bruine kroeg beschermen met gemeentelijke monumentale status  | Het Parool">
            <a:extLst>
              <a:ext uri="{FF2B5EF4-FFF2-40B4-BE49-F238E27FC236}">
                <a16:creationId xmlns:a16="http://schemas.microsoft.com/office/drawing/2014/main" id="{324CD9F2-36A1-72F9-C8C6-3CA0E6991B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37" t="-1334" r="4764" b="8341"/>
          <a:stretch/>
        </p:blipFill>
        <p:spPr bwMode="auto">
          <a:xfrm>
            <a:off x="7889930" y="5211422"/>
            <a:ext cx="2447925" cy="15335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msterdam's Tram Line 2 - Canals of Amsterdam">
            <a:extLst>
              <a:ext uri="{FF2B5EF4-FFF2-40B4-BE49-F238E27FC236}">
                <a16:creationId xmlns:a16="http://schemas.microsoft.com/office/drawing/2014/main" id="{17AA9A47-41F9-EC52-13B6-1F0C61FA59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931" t="14809" r="4807" b="14809"/>
          <a:stretch/>
        </p:blipFill>
        <p:spPr bwMode="auto">
          <a:xfrm>
            <a:off x="7889929" y="3492160"/>
            <a:ext cx="2447925" cy="1533525"/>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8" descr="FEBO Schiphol | bekendste fast-service snacks | Schiphol">
            <a:extLst>
              <a:ext uri="{FF2B5EF4-FFF2-40B4-BE49-F238E27FC236}">
                <a16:creationId xmlns:a16="http://schemas.microsoft.com/office/drawing/2014/main" id="{003237A3-F098-3BAB-8932-87DC4954B8B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3082" name="Picture 10" descr="Reizigers op Schiphol kunnen nu FEBO-kroket uit de muur trekken - Reisbizz">
            <a:extLst>
              <a:ext uri="{FF2B5EF4-FFF2-40B4-BE49-F238E27FC236}">
                <a16:creationId xmlns:a16="http://schemas.microsoft.com/office/drawing/2014/main" id="{C50F326A-0F6C-57E7-63A1-09C9F4DDEC0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153" t="-208" r="13431" b="9437"/>
          <a:stretch/>
        </p:blipFill>
        <p:spPr bwMode="auto">
          <a:xfrm>
            <a:off x="7889929" y="1769381"/>
            <a:ext cx="2447926" cy="153352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Brobbey leidt zege Ajax op PEC in met eerste Eredivisie-doelpunt sinds mei  | Voetbal | NU.nl">
            <a:extLst>
              <a:ext uri="{FF2B5EF4-FFF2-40B4-BE49-F238E27FC236}">
                <a16:creationId xmlns:a16="http://schemas.microsoft.com/office/drawing/2014/main" id="{554BD9AF-07B3-2957-3096-18D60FBF985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558" t="7698" r="15951" b="9834"/>
          <a:stretch/>
        </p:blipFill>
        <p:spPr bwMode="auto">
          <a:xfrm>
            <a:off x="7889928" y="-7036"/>
            <a:ext cx="2447926" cy="1587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838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B542A38B-2F4B-4FCD-B903-32D32CB9B8C6}"/>
              </a:ext>
            </a:extLst>
          </p:cNvPr>
          <p:cNvSpPr/>
          <p:nvPr/>
        </p:nvSpPr>
        <p:spPr>
          <a:xfrm>
            <a:off x="-228600" y="-178904"/>
            <a:ext cx="6142383" cy="7265504"/>
          </a:xfrm>
          <a:prstGeom prst="rect">
            <a:avLst/>
          </a:prstGeom>
          <a:solidFill>
            <a:srgbClr val="D06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5AB2412E-79EC-79BE-DEF0-5BEE0B24839A}"/>
              </a:ext>
            </a:extLst>
          </p:cNvPr>
          <p:cNvSpPr/>
          <p:nvPr/>
        </p:nvSpPr>
        <p:spPr>
          <a:xfrm>
            <a:off x="10884023" y="0"/>
            <a:ext cx="1307977" cy="6858000"/>
          </a:xfrm>
          <a:prstGeom prst="rect">
            <a:avLst/>
          </a:prstGeom>
          <a:solidFill>
            <a:srgbClr val="C1576A"/>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190CC482-8244-A7FA-02E6-562B80E555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pic>
        <p:nvPicPr>
          <p:cNvPr id="6" name="Afbeelding 5" descr="Afbeelding met tekst, Kleurrijkheid, Graphics, grafische vormgeving&#10;&#10;Automatisch gegenereerde beschrijving">
            <a:extLst>
              <a:ext uri="{FF2B5EF4-FFF2-40B4-BE49-F238E27FC236}">
                <a16:creationId xmlns:a16="http://schemas.microsoft.com/office/drawing/2014/main" id="{71090DA4-35BB-2997-B70B-ACD00D59DEBA}"/>
              </a:ext>
            </a:extLst>
          </p:cNvPr>
          <p:cNvPicPr>
            <a:picLocks noChangeAspect="1"/>
          </p:cNvPicPr>
          <p:nvPr/>
        </p:nvPicPr>
        <p:blipFill rotWithShape="1">
          <a:blip r:embed="rId3">
            <a:extLst>
              <a:ext uri="{28A0092B-C50C-407E-A947-70E740481C1C}">
                <a14:useLocalDpi xmlns:a14="http://schemas.microsoft.com/office/drawing/2010/main" val="0"/>
              </a:ext>
            </a:extLst>
          </a:blip>
          <a:srcRect l="22996"/>
          <a:stretch/>
        </p:blipFill>
        <p:spPr>
          <a:xfrm>
            <a:off x="10884023" y="6157148"/>
            <a:ext cx="1307978" cy="700852"/>
          </a:xfrm>
          <a:prstGeom prst="rect">
            <a:avLst/>
          </a:prstGeom>
        </p:spPr>
      </p:pic>
      <p:sp>
        <p:nvSpPr>
          <p:cNvPr id="8" name="Tekstvak 7">
            <a:extLst>
              <a:ext uri="{FF2B5EF4-FFF2-40B4-BE49-F238E27FC236}">
                <a16:creationId xmlns:a16="http://schemas.microsoft.com/office/drawing/2014/main" id="{CA7C94C1-439A-01F9-C6C1-013E20A82EDE}"/>
              </a:ext>
            </a:extLst>
          </p:cNvPr>
          <p:cNvSpPr txBox="1"/>
          <p:nvPr/>
        </p:nvSpPr>
        <p:spPr>
          <a:xfrm>
            <a:off x="573049" y="1647483"/>
            <a:ext cx="2956037" cy="3416320"/>
          </a:xfrm>
          <a:prstGeom prst="rect">
            <a:avLst/>
          </a:prstGeom>
          <a:noFill/>
        </p:spPr>
        <p:txBody>
          <a:bodyPr wrap="square">
            <a:spAutoFit/>
          </a:bodyPr>
          <a:lstStyle/>
          <a:p>
            <a:pPr lvl="0"/>
            <a:r>
              <a:rPr lang="nl-NL" sz="1800" b="1" dirty="0">
                <a:solidFill>
                  <a:schemeClr val="bg1"/>
                </a:solidFill>
                <a:effectLst/>
                <a:latin typeface="Aptos" panose="020B0004020202020204" pitchFamily="34" charset="0"/>
                <a:ea typeface="Times New Roman" panose="02020603050405020304" pitchFamily="18" charset="0"/>
              </a:rPr>
              <a:t>Lange tijd werd Amsterdam gezien als een stad met veel vrijheid. Vroeger was Amsterdam bijvoorbeeld een plek waar mensen heen kwamen omdat je hier meer vrijheid had om te geloven wat je wilde dan op andere plekken in de wereld. Dit noemen we </a:t>
            </a:r>
            <a:r>
              <a:rPr lang="nl-NL" sz="1800" b="1" dirty="0">
                <a:solidFill>
                  <a:srgbClr val="6F3152"/>
                </a:solidFill>
                <a:effectLst/>
                <a:latin typeface="Aptos" panose="020B0004020202020204" pitchFamily="34" charset="0"/>
                <a:ea typeface="Times New Roman" panose="02020603050405020304" pitchFamily="18" charset="0"/>
              </a:rPr>
              <a:t>tolerantie</a:t>
            </a:r>
            <a:r>
              <a:rPr lang="nl-NL" sz="1800" b="1" dirty="0">
                <a:solidFill>
                  <a:srgbClr val="FFFFFF"/>
                </a:solidFill>
                <a:effectLst/>
                <a:latin typeface="Aptos" panose="020B0004020202020204" pitchFamily="34" charset="0"/>
                <a:ea typeface="Times New Roman" panose="02020603050405020304" pitchFamily="18" charset="0"/>
              </a:rPr>
              <a:t>.</a:t>
            </a:r>
            <a:endParaRPr lang="nl-NL" sz="1800" b="1" dirty="0">
              <a:solidFill>
                <a:srgbClr val="FFFFFF"/>
              </a:solidFill>
              <a:effectLst/>
              <a:latin typeface="Times New Roman" panose="02020603050405020304" pitchFamily="18" charset="0"/>
              <a:ea typeface="Times New Roman" panose="02020603050405020304" pitchFamily="18" charset="0"/>
            </a:endParaRPr>
          </a:p>
        </p:txBody>
      </p:sp>
      <p:pic>
        <p:nvPicPr>
          <p:cNvPr id="5122" name="Picture 2" descr="Oude Kerk Amsterdam Tickets &amp; Tours | musement">
            <a:extLst>
              <a:ext uri="{FF2B5EF4-FFF2-40B4-BE49-F238E27FC236}">
                <a16:creationId xmlns:a16="http://schemas.microsoft.com/office/drawing/2014/main" id="{6A6C039E-A345-EE92-B426-96973798BE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471"/>
          <a:stretch/>
        </p:blipFill>
        <p:spPr bwMode="auto">
          <a:xfrm>
            <a:off x="4172078" y="2341108"/>
            <a:ext cx="3112916" cy="202907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ortugese Synagoge Amsterdam | Museum/nl\">
            <a:extLst>
              <a:ext uri="{FF2B5EF4-FFF2-40B4-BE49-F238E27FC236}">
                <a16:creationId xmlns:a16="http://schemas.microsoft.com/office/drawing/2014/main" id="{F2FEA095-B5C3-D6CD-0E4B-B4F809220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87" t="3220" b="3784"/>
          <a:stretch/>
        </p:blipFill>
        <p:spPr bwMode="auto">
          <a:xfrm>
            <a:off x="4172078" y="221252"/>
            <a:ext cx="3112916" cy="202907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Westermoskee — Arcam">
            <a:extLst>
              <a:ext uri="{FF2B5EF4-FFF2-40B4-BE49-F238E27FC236}">
                <a16:creationId xmlns:a16="http://schemas.microsoft.com/office/drawing/2014/main" id="{D22B12A7-B883-CF2F-7F87-B919A73483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2078" y="4470544"/>
            <a:ext cx="3112916" cy="2166204"/>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8FEEB51F-F126-B441-C548-971655A355B8}"/>
              </a:ext>
            </a:extLst>
          </p:cNvPr>
          <p:cNvSpPr txBox="1"/>
          <p:nvPr/>
        </p:nvSpPr>
        <p:spPr>
          <a:xfrm>
            <a:off x="7717878" y="1785982"/>
            <a:ext cx="2733261" cy="3139321"/>
          </a:xfrm>
          <a:prstGeom prst="rect">
            <a:avLst/>
          </a:prstGeom>
          <a:noFill/>
        </p:spPr>
        <p:txBody>
          <a:bodyPr wrap="square" rtlCol="0">
            <a:spAutoFit/>
          </a:bodyPr>
          <a:lstStyle/>
          <a:p>
            <a:pPr algn="r"/>
            <a:r>
              <a:rPr lang="nl-NL" b="1" dirty="0">
                <a:solidFill>
                  <a:srgbClr val="C1576A"/>
                </a:solidFill>
              </a:rPr>
              <a:t>Tolerantie</a:t>
            </a:r>
            <a:r>
              <a:rPr lang="nl-NL" b="1" dirty="0"/>
              <a:t> </a:t>
            </a:r>
            <a:r>
              <a:rPr lang="nl-NL" b="1" dirty="0">
                <a:solidFill>
                  <a:srgbClr val="0E6F9B"/>
                </a:solidFill>
              </a:rPr>
              <a:t>betekent dat je anderen accepteert zoals ze zijn, zelfs als ze andere ideeën of gewoontes hebben dan jij. </a:t>
            </a:r>
          </a:p>
          <a:p>
            <a:pPr algn="r"/>
            <a:endParaRPr lang="nl-NL" b="1" dirty="0">
              <a:solidFill>
                <a:srgbClr val="0E6F9B"/>
              </a:solidFill>
            </a:endParaRPr>
          </a:p>
          <a:p>
            <a:pPr algn="r"/>
            <a:r>
              <a:rPr lang="nl-NL" b="1" dirty="0">
                <a:solidFill>
                  <a:srgbClr val="0E6F9B"/>
                </a:solidFill>
              </a:rPr>
              <a:t>Maar wat denk jij: is Amsterdam vandaag de dag nog steeds zo’n tolerante stad?</a:t>
            </a:r>
          </a:p>
        </p:txBody>
      </p:sp>
    </p:spTree>
    <p:extLst>
      <p:ext uri="{BB962C8B-B14F-4D97-AF65-F5344CB8AC3E}">
        <p14:creationId xmlns:p14="http://schemas.microsoft.com/office/powerpoint/2010/main" val="745849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07DF54B7-98B3-4534-B91D-334F9912E189}"/>
              </a:ext>
            </a:extLst>
          </p:cNvPr>
          <p:cNvSpPr/>
          <p:nvPr/>
        </p:nvSpPr>
        <p:spPr>
          <a:xfrm>
            <a:off x="5892599" y="-203752"/>
            <a:ext cx="5855453" cy="7265504"/>
          </a:xfrm>
          <a:prstGeom prst="rect">
            <a:avLst/>
          </a:prstGeom>
          <a:solidFill>
            <a:srgbClr val="8BB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A9DD45DE-304D-FBA3-C164-445252331DEA}"/>
              </a:ext>
            </a:extLst>
          </p:cNvPr>
          <p:cNvSpPr/>
          <p:nvPr/>
        </p:nvSpPr>
        <p:spPr>
          <a:xfrm>
            <a:off x="10884023" y="0"/>
            <a:ext cx="1307977" cy="6858000"/>
          </a:xfrm>
          <a:prstGeom prst="rect">
            <a:avLst/>
          </a:prstGeom>
          <a:solidFill>
            <a:srgbClr val="C1576A"/>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9AF8180D-8BCA-5F36-C553-E7D2DB1D04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pic>
        <p:nvPicPr>
          <p:cNvPr id="6" name="Afbeelding 5" descr="Afbeelding met tekst, Kleurrijkheid, Graphics, grafische vormgeving&#10;&#10;Automatisch gegenereerde beschrijving">
            <a:extLst>
              <a:ext uri="{FF2B5EF4-FFF2-40B4-BE49-F238E27FC236}">
                <a16:creationId xmlns:a16="http://schemas.microsoft.com/office/drawing/2014/main" id="{30C8419C-8C1A-4361-472B-701B3ED2A9FA}"/>
              </a:ext>
            </a:extLst>
          </p:cNvPr>
          <p:cNvPicPr>
            <a:picLocks noChangeAspect="1"/>
          </p:cNvPicPr>
          <p:nvPr/>
        </p:nvPicPr>
        <p:blipFill rotWithShape="1">
          <a:blip r:embed="rId3">
            <a:extLst>
              <a:ext uri="{28A0092B-C50C-407E-A947-70E740481C1C}">
                <a14:useLocalDpi xmlns:a14="http://schemas.microsoft.com/office/drawing/2010/main" val="0"/>
              </a:ext>
            </a:extLst>
          </a:blip>
          <a:srcRect l="22996"/>
          <a:stretch/>
        </p:blipFill>
        <p:spPr>
          <a:xfrm>
            <a:off x="10884023" y="6157148"/>
            <a:ext cx="1307978" cy="700852"/>
          </a:xfrm>
          <a:prstGeom prst="rect">
            <a:avLst/>
          </a:prstGeom>
        </p:spPr>
      </p:pic>
      <p:pic>
        <p:nvPicPr>
          <p:cNvPr id="4097" name="Picture 1">
            <a:extLst>
              <a:ext uri="{FF2B5EF4-FFF2-40B4-BE49-F238E27FC236}">
                <a16:creationId xmlns:a16="http://schemas.microsoft.com/office/drawing/2014/main" id="{E34A235A-3609-9746-3E1D-36126E44A7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814" y="319664"/>
            <a:ext cx="3419474" cy="290098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51878CDB-5894-0218-3DD4-DF8CB353CF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5525" y="3659119"/>
            <a:ext cx="3943125" cy="2900983"/>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2788267F-3CB6-4439-553D-0B740E722831}"/>
              </a:ext>
            </a:extLst>
          </p:cNvPr>
          <p:cNvSpPr txBox="1"/>
          <p:nvPr/>
        </p:nvSpPr>
        <p:spPr>
          <a:xfrm>
            <a:off x="6853368" y="2204985"/>
            <a:ext cx="2782956" cy="2031325"/>
          </a:xfrm>
          <a:prstGeom prst="rect">
            <a:avLst/>
          </a:prstGeom>
          <a:noFill/>
        </p:spPr>
        <p:txBody>
          <a:bodyPr wrap="square" rtlCol="0">
            <a:spAutoFit/>
          </a:bodyPr>
          <a:lstStyle/>
          <a:p>
            <a:pPr algn="ctr"/>
            <a:r>
              <a:rPr lang="nl-NL" sz="1800" b="1"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Amsterdam is altijd een bron van inspiratie geweest voor kunstenaars. Velen hebben geprobeerd de stad vast te leggen zoals zij die zagen.</a:t>
            </a:r>
            <a:endParaRPr lang="nl-NL" b="1" dirty="0">
              <a:solidFill>
                <a:srgbClr val="FFFFFF"/>
              </a:solidFill>
            </a:endParaRPr>
          </a:p>
        </p:txBody>
      </p:sp>
      <p:sp>
        <p:nvSpPr>
          <p:cNvPr id="11" name="Tekstvak 10">
            <a:extLst>
              <a:ext uri="{FF2B5EF4-FFF2-40B4-BE49-F238E27FC236}">
                <a16:creationId xmlns:a16="http://schemas.microsoft.com/office/drawing/2014/main" id="{6A842AFE-A957-9714-3A36-CC562D32037F}"/>
              </a:ext>
            </a:extLst>
          </p:cNvPr>
          <p:cNvSpPr txBox="1"/>
          <p:nvPr/>
        </p:nvSpPr>
        <p:spPr>
          <a:xfrm>
            <a:off x="303510" y="1133061"/>
            <a:ext cx="960768" cy="369332"/>
          </a:xfrm>
          <a:prstGeom prst="rect">
            <a:avLst/>
          </a:prstGeom>
          <a:solidFill>
            <a:srgbClr val="D0683E"/>
          </a:solidFill>
        </p:spPr>
        <p:txBody>
          <a:bodyPr wrap="square" rtlCol="0">
            <a:spAutoFit/>
          </a:bodyPr>
          <a:lstStyle/>
          <a:p>
            <a:r>
              <a:rPr lang="nl-NL" b="1" dirty="0">
                <a:solidFill>
                  <a:srgbClr val="FFFFFF"/>
                </a:solidFill>
              </a:rPr>
              <a:t>Willem </a:t>
            </a:r>
          </a:p>
        </p:txBody>
      </p:sp>
      <p:sp>
        <p:nvSpPr>
          <p:cNvPr id="12" name="Tekstvak 11">
            <a:extLst>
              <a:ext uri="{FF2B5EF4-FFF2-40B4-BE49-F238E27FC236}">
                <a16:creationId xmlns:a16="http://schemas.microsoft.com/office/drawing/2014/main" id="{4ACD10CA-0BD0-7CF3-A93E-8F1B1BFDD0E7}"/>
              </a:ext>
            </a:extLst>
          </p:cNvPr>
          <p:cNvSpPr txBox="1"/>
          <p:nvPr/>
        </p:nvSpPr>
        <p:spPr>
          <a:xfrm rot="399083">
            <a:off x="800435" y="1627179"/>
            <a:ext cx="960768" cy="369332"/>
          </a:xfrm>
          <a:prstGeom prst="rect">
            <a:avLst/>
          </a:prstGeom>
          <a:solidFill>
            <a:srgbClr val="D0683E"/>
          </a:solidFill>
        </p:spPr>
        <p:txBody>
          <a:bodyPr wrap="square" rtlCol="0">
            <a:spAutoFit/>
          </a:bodyPr>
          <a:lstStyle/>
          <a:p>
            <a:r>
              <a:rPr lang="nl-NL" b="1" dirty="0" err="1">
                <a:solidFill>
                  <a:srgbClr val="FFFFFF"/>
                </a:solidFill>
              </a:rPr>
              <a:t>Witsen</a:t>
            </a:r>
            <a:endParaRPr lang="nl-NL" b="1" dirty="0">
              <a:solidFill>
                <a:srgbClr val="FFFFFF"/>
              </a:solidFill>
            </a:endParaRPr>
          </a:p>
        </p:txBody>
      </p:sp>
      <p:sp>
        <p:nvSpPr>
          <p:cNvPr id="13" name="Tekstvak 12">
            <a:extLst>
              <a:ext uri="{FF2B5EF4-FFF2-40B4-BE49-F238E27FC236}">
                <a16:creationId xmlns:a16="http://schemas.microsoft.com/office/drawing/2014/main" id="{0B0A0962-D099-68E5-B61B-801517756DD7}"/>
              </a:ext>
            </a:extLst>
          </p:cNvPr>
          <p:cNvSpPr txBox="1"/>
          <p:nvPr/>
        </p:nvSpPr>
        <p:spPr>
          <a:xfrm rot="21365002">
            <a:off x="160656" y="4888888"/>
            <a:ext cx="1092284" cy="369332"/>
          </a:xfrm>
          <a:prstGeom prst="rect">
            <a:avLst/>
          </a:prstGeom>
          <a:solidFill>
            <a:srgbClr val="D0683E"/>
          </a:solidFill>
        </p:spPr>
        <p:txBody>
          <a:bodyPr wrap="square" rtlCol="0">
            <a:spAutoFit/>
          </a:bodyPr>
          <a:lstStyle/>
          <a:p>
            <a:r>
              <a:rPr lang="nl-NL" b="1" dirty="0">
                <a:solidFill>
                  <a:srgbClr val="FFFFFF"/>
                </a:solidFill>
              </a:rPr>
              <a:t>Breitner</a:t>
            </a:r>
          </a:p>
        </p:txBody>
      </p:sp>
    </p:spTree>
    <p:extLst>
      <p:ext uri="{BB962C8B-B14F-4D97-AF65-F5344CB8AC3E}">
        <p14:creationId xmlns:p14="http://schemas.microsoft.com/office/powerpoint/2010/main" val="3750729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914A7C2-5271-BCFF-2F32-D8BD1BB2ECCF}"/>
              </a:ext>
            </a:extLst>
          </p:cNvPr>
          <p:cNvSpPr/>
          <p:nvPr/>
        </p:nvSpPr>
        <p:spPr>
          <a:xfrm>
            <a:off x="10884023" y="0"/>
            <a:ext cx="1307977" cy="6858000"/>
          </a:xfrm>
          <a:prstGeom prst="rect">
            <a:avLst/>
          </a:prstGeom>
          <a:solidFill>
            <a:srgbClr val="C1576A"/>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ettertype, Graphics, grafische vormgeving&#10;&#10;Automatisch gegenereerde beschrijving">
            <a:extLst>
              <a:ext uri="{FF2B5EF4-FFF2-40B4-BE49-F238E27FC236}">
                <a16:creationId xmlns:a16="http://schemas.microsoft.com/office/drawing/2014/main" id="{43715BD5-0AE0-BF65-4B09-C68B8A075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477" y="221252"/>
            <a:ext cx="1055068" cy="475122"/>
          </a:xfrm>
          <a:prstGeom prst="rect">
            <a:avLst/>
          </a:prstGeom>
        </p:spPr>
      </p:pic>
      <p:pic>
        <p:nvPicPr>
          <p:cNvPr id="6" name="Afbeelding 5" descr="Afbeelding met tekst, Kleurrijkheid, Graphics, grafische vormgeving&#10;&#10;Automatisch gegenereerde beschrijving">
            <a:extLst>
              <a:ext uri="{FF2B5EF4-FFF2-40B4-BE49-F238E27FC236}">
                <a16:creationId xmlns:a16="http://schemas.microsoft.com/office/drawing/2014/main" id="{560DC4B3-F3BC-322A-C018-270C088F8F99}"/>
              </a:ext>
            </a:extLst>
          </p:cNvPr>
          <p:cNvPicPr>
            <a:picLocks noChangeAspect="1"/>
          </p:cNvPicPr>
          <p:nvPr/>
        </p:nvPicPr>
        <p:blipFill rotWithShape="1">
          <a:blip r:embed="rId4">
            <a:extLst>
              <a:ext uri="{28A0092B-C50C-407E-A947-70E740481C1C}">
                <a14:useLocalDpi xmlns:a14="http://schemas.microsoft.com/office/drawing/2010/main" val="0"/>
              </a:ext>
            </a:extLst>
          </a:blip>
          <a:srcRect l="22996"/>
          <a:stretch/>
        </p:blipFill>
        <p:spPr>
          <a:xfrm>
            <a:off x="10884023" y="6157148"/>
            <a:ext cx="1307978" cy="700852"/>
          </a:xfrm>
          <a:prstGeom prst="rect">
            <a:avLst/>
          </a:prstGeom>
        </p:spPr>
      </p:pic>
      <p:sp>
        <p:nvSpPr>
          <p:cNvPr id="7" name="Rechthoek 6">
            <a:extLst>
              <a:ext uri="{FF2B5EF4-FFF2-40B4-BE49-F238E27FC236}">
                <a16:creationId xmlns:a16="http://schemas.microsoft.com/office/drawing/2014/main" id="{4555AE44-678F-4B62-A6B5-24E25D9650F9}"/>
              </a:ext>
            </a:extLst>
          </p:cNvPr>
          <p:cNvSpPr/>
          <p:nvPr/>
        </p:nvSpPr>
        <p:spPr>
          <a:xfrm>
            <a:off x="0" y="-203752"/>
            <a:ext cx="4741708" cy="7265504"/>
          </a:xfrm>
          <a:prstGeom prst="rect">
            <a:avLst/>
          </a:prstGeom>
          <a:solidFill>
            <a:srgbClr val="E8B0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147" name="Picture 3" descr="Nieuwe foto's 'prachtige Beethovenstraat-meisjes' Ed van der Elsken  gevonden | Show | ed.nl">
            <a:extLst>
              <a:ext uri="{FF2B5EF4-FFF2-40B4-BE49-F238E27FC236}">
                <a16:creationId xmlns:a16="http://schemas.microsoft.com/office/drawing/2014/main" id="{89277E22-DE2C-0DDE-9636-619C676C6A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0366" y="339544"/>
            <a:ext cx="3073945" cy="206406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1B390160-B9A7-4A88-3B6F-452CDFF491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3108" y="3847838"/>
            <a:ext cx="2480053" cy="2502001"/>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a:extLst>
              <a:ext uri="{FF2B5EF4-FFF2-40B4-BE49-F238E27FC236}">
                <a16:creationId xmlns:a16="http://schemas.microsoft.com/office/drawing/2014/main" id="{C1DCEC02-1FFF-A59A-62C5-C626E5C9C7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93833" y="2095707"/>
            <a:ext cx="2347470" cy="2666586"/>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26807562-FEBD-B532-EEE5-D520AD259393}"/>
              </a:ext>
            </a:extLst>
          </p:cNvPr>
          <p:cNvSpPr txBox="1"/>
          <p:nvPr/>
        </p:nvSpPr>
        <p:spPr>
          <a:xfrm rot="21365002">
            <a:off x="8594323" y="511708"/>
            <a:ext cx="476770" cy="369332"/>
          </a:xfrm>
          <a:prstGeom prst="rect">
            <a:avLst/>
          </a:prstGeom>
          <a:solidFill>
            <a:srgbClr val="D0683E"/>
          </a:solidFill>
        </p:spPr>
        <p:txBody>
          <a:bodyPr wrap="square" rtlCol="0">
            <a:spAutoFit/>
          </a:bodyPr>
          <a:lstStyle/>
          <a:p>
            <a:r>
              <a:rPr lang="nl-NL" b="1" dirty="0">
                <a:solidFill>
                  <a:srgbClr val="FFFFFF"/>
                </a:solidFill>
              </a:rPr>
              <a:t>Ed</a:t>
            </a:r>
          </a:p>
        </p:txBody>
      </p:sp>
      <p:sp>
        <p:nvSpPr>
          <p:cNvPr id="12" name="Tekstvak 11">
            <a:extLst>
              <a:ext uri="{FF2B5EF4-FFF2-40B4-BE49-F238E27FC236}">
                <a16:creationId xmlns:a16="http://schemas.microsoft.com/office/drawing/2014/main" id="{919168FD-FE0B-FBB8-C302-9D3D4E550C81}"/>
              </a:ext>
            </a:extLst>
          </p:cNvPr>
          <p:cNvSpPr txBox="1"/>
          <p:nvPr/>
        </p:nvSpPr>
        <p:spPr>
          <a:xfrm rot="21213390">
            <a:off x="8461591" y="895051"/>
            <a:ext cx="1007799" cy="369332"/>
          </a:xfrm>
          <a:prstGeom prst="rect">
            <a:avLst/>
          </a:prstGeom>
          <a:solidFill>
            <a:srgbClr val="D0683E"/>
          </a:solidFill>
        </p:spPr>
        <p:txBody>
          <a:bodyPr wrap="square" rtlCol="0">
            <a:spAutoFit/>
          </a:bodyPr>
          <a:lstStyle/>
          <a:p>
            <a:r>
              <a:rPr lang="nl-NL" b="1" dirty="0">
                <a:solidFill>
                  <a:srgbClr val="FFFFFF"/>
                </a:solidFill>
              </a:rPr>
              <a:t>van der</a:t>
            </a:r>
          </a:p>
        </p:txBody>
      </p:sp>
      <p:sp>
        <p:nvSpPr>
          <p:cNvPr id="13" name="Tekstvak 12">
            <a:extLst>
              <a:ext uri="{FF2B5EF4-FFF2-40B4-BE49-F238E27FC236}">
                <a16:creationId xmlns:a16="http://schemas.microsoft.com/office/drawing/2014/main" id="{215FDBC8-B211-A1E3-D0AB-8B7364DE1352}"/>
              </a:ext>
            </a:extLst>
          </p:cNvPr>
          <p:cNvSpPr txBox="1"/>
          <p:nvPr/>
        </p:nvSpPr>
        <p:spPr>
          <a:xfrm rot="21192715">
            <a:off x="9047930" y="1235981"/>
            <a:ext cx="1007799" cy="369332"/>
          </a:xfrm>
          <a:prstGeom prst="rect">
            <a:avLst/>
          </a:prstGeom>
          <a:solidFill>
            <a:srgbClr val="D0683E"/>
          </a:solidFill>
        </p:spPr>
        <p:txBody>
          <a:bodyPr wrap="square" rtlCol="0">
            <a:spAutoFit/>
          </a:bodyPr>
          <a:lstStyle/>
          <a:p>
            <a:r>
              <a:rPr lang="nl-NL" b="1" dirty="0" err="1">
                <a:solidFill>
                  <a:srgbClr val="FFFFFF"/>
                </a:solidFill>
              </a:rPr>
              <a:t>Elsken</a:t>
            </a:r>
            <a:endParaRPr lang="nl-NL" b="1" dirty="0">
              <a:solidFill>
                <a:srgbClr val="FFFFFF"/>
              </a:solidFill>
            </a:endParaRPr>
          </a:p>
        </p:txBody>
      </p:sp>
      <p:sp>
        <p:nvSpPr>
          <p:cNvPr id="14" name="Tekstvak 13">
            <a:extLst>
              <a:ext uri="{FF2B5EF4-FFF2-40B4-BE49-F238E27FC236}">
                <a16:creationId xmlns:a16="http://schemas.microsoft.com/office/drawing/2014/main" id="{F8365C9F-65BE-8B8F-BF93-2EB4C3E63545}"/>
              </a:ext>
            </a:extLst>
          </p:cNvPr>
          <p:cNvSpPr txBox="1"/>
          <p:nvPr/>
        </p:nvSpPr>
        <p:spPr>
          <a:xfrm rot="21134205">
            <a:off x="6387384" y="2603737"/>
            <a:ext cx="574258" cy="369332"/>
          </a:xfrm>
          <a:prstGeom prst="rect">
            <a:avLst/>
          </a:prstGeom>
          <a:solidFill>
            <a:srgbClr val="D0683E"/>
          </a:solidFill>
        </p:spPr>
        <p:txBody>
          <a:bodyPr wrap="square" rtlCol="0">
            <a:spAutoFit/>
          </a:bodyPr>
          <a:lstStyle/>
          <a:p>
            <a:r>
              <a:rPr lang="nl-NL" b="1" dirty="0">
                <a:solidFill>
                  <a:srgbClr val="FFFFFF"/>
                </a:solidFill>
              </a:rPr>
              <a:t>Jan</a:t>
            </a:r>
          </a:p>
        </p:txBody>
      </p:sp>
      <p:sp>
        <p:nvSpPr>
          <p:cNvPr id="15" name="Tekstvak 14">
            <a:extLst>
              <a:ext uri="{FF2B5EF4-FFF2-40B4-BE49-F238E27FC236}">
                <a16:creationId xmlns:a16="http://schemas.microsoft.com/office/drawing/2014/main" id="{F3A59710-E276-EB12-8EF3-F69B8B91A058}"/>
              </a:ext>
            </a:extLst>
          </p:cNvPr>
          <p:cNvSpPr txBox="1"/>
          <p:nvPr/>
        </p:nvSpPr>
        <p:spPr>
          <a:xfrm rot="165549">
            <a:off x="8347305" y="5219981"/>
            <a:ext cx="1070868" cy="369332"/>
          </a:xfrm>
          <a:prstGeom prst="rect">
            <a:avLst/>
          </a:prstGeom>
          <a:solidFill>
            <a:srgbClr val="D0683E"/>
          </a:solidFill>
        </p:spPr>
        <p:txBody>
          <a:bodyPr wrap="square" rtlCol="0">
            <a:spAutoFit/>
          </a:bodyPr>
          <a:lstStyle/>
          <a:p>
            <a:r>
              <a:rPr lang="nl-NL" b="1" dirty="0">
                <a:solidFill>
                  <a:srgbClr val="FFFFFF"/>
                </a:solidFill>
              </a:rPr>
              <a:t>Herman</a:t>
            </a:r>
          </a:p>
        </p:txBody>
      </p:sp>
      <p:sp>
        <p:nvSpPr>
          <p:cNvPr id="16" name="Tekstvak 15">
            <a:extLst>
              <a:ext uri="{FF2B5EF4-FFF2-40B4-BE49-F238E27FC236}">
                <a16:creationId xmlns:a16="http://schemas.microsoft.com/office/drawing/2014/main" id="{46ED5A7D-ED61-AF19-9FAB-5726C86B02B9}"/>
              </a:ext>
            </a:extLst>
          </p:cNvPr>
          <p:cNvSpPr txBox="1"/>
          <p:nvPr/>
        </p:nvSpPr>
        <p:spPr>
          <a:xfrm rot="21097727">
            <a:off x="8890270" y="5690857"/>
            <a:ext cx="1070868" cy="369332"/>
          </a:xfrm>
          <a:prstGeom prst="rect">
            <a:avLst/>
          </a:prstGeom>
          <a:solidFill>
            <a:srgbClr val="D0683E"/>
          </a:solidFill>
        </p:spPr>
        <p:txBody>
          <a:bodyPr wrap="square" rtlCol="0">
            <a:spAutoFit/>
          </a:bodyPr>
          <a:lstStyle/>
          <a:p>
            <a:r>
              <a:rPr lang="nl-NL" b="1" dirty="0">
                <a:solidFill>
                  <a:srgbClr val="FFFFFF"/>
                </a:solidFill>
              </a:rPr>
              <a:t>Gordijn</a:t>
            </a:r>
          </a:p>
        </p:txBody>
      </p:sp>
      <p:sp>
        <p:nvSpPr>
          <p:cNvPr id="17" name="Tekstvak 16">
            <a:extLst>
              <a:ext uri="{FF2B5EF4-FFF2-40B4-BE49-F238E27FC236}">
                <a16:creationId xmlns:a16="http://schemas.microsoft.com/office/drawing/2014/main" id="{8C917752-37E8-C041-19AA-2ABEC430AF2F}"/>
              </a:ext>
            </a:extLst>
          </p:cNvPr>
          <p:cNvSpPr txBox="1"/>
          <p:nvPr/>
        </p:nvSpPr>
        <p:spPr>
          <a:xfrm>
            <a:off x="431348" y="1722935"/>
            <a:ext cx="2782956" cy="1477328"/>
          </a:xfrm>
          <a:prstGeom prst="rect">
            <a:avLst/>
          </a:prstGeom>
          <a:noFill/>
        </p:spPr>
        <p:txBody>
          <a:bodyPr wrap="square" rtlCol="0">
            <a:spAutoFit/>
          </a:bodyPr>
          <a:lstStyle/>
          <a:p>
            <a:pPr lvl="0"/>
            <a:r>
              <a:rPr lang="nl-NL" sz="1800" b="1" dirty="0">
                <a:solidFill>
                  <a:srgbClr val="FFFFFF"/>
                </a:solidFill>
                <a:effectLst/>
                <a:latin typeface="Aptos" panose="020B0004020202020204" pitchFamily="34" charset="0"/>
                <a:ea typeface="Times New Roman" panose="02020603050405020304" pitchFamily="18" charset="0"/>
              </a:rPr>
              <a:t>Niet alleen de stad zelf, maar ook het leven van de mensen in Amsterdam inspireerde kunstenaars. </a:t>
            </a:r>
            <a:endParaRPr lang="nl-NL" sz="1800" b="1" dirty="0">
              <a:solidFill>
                <a:srgbClr val="FFFFFF"/>
              </a:solidFill>
              <a:effectLst/>
              <a:latin typeface="Times New Roman" panose="02020603050405020304" pitchFamily="18" charset="0"/>
              <a:ea typeface="Times New Roman" panose="02020603050405020304" pitchFamily="18" charset="0"/>
            </a:endParaRPr>
          </a:p>
        </p:txBody>
      </p:sp>
      <p:sp>
        <p:nvSpPr>
          <p:cNvPr id="18" name="Tekstvak 17">
            <a:extLst>
              <a:ext uri="{FF2B5EF4-FFF2-40B4-BE49-F238E27FC236}">
                <a16:creationId xmlns:a16="http://schemas.microsoft.com/office/drawing/2014/main" id="{36F3F493-6E31-0A68-2C57-CFCBB834B248}"/>
              </a:ext>
            </a:extLst>
          </p:cNvPr>
          <p:cNvSpPr txBox="1"/>
          <p:nvPr/>
        </p:nvSpPr>
        <p:spPr>
          <a:xfrm>
            <a:off x="1619716" y="2915702"/>
            <a:ext cx="2782956" cy="2031325"/>
          </a:xfrm>
          <a:prstGeom prst="rect">
            <a:avLst/>
          </a:prstGeom>
          <a:noFill/>
        </p:spPr>
        <p:txBody>
          <a:bodyPr wrap="square" rtlCol="0">
            <a:spAutoFit/>
          </a:bodyPr>
          <a:lstStyle/>
          <a:p>
            <a:pPr lvl="0" algn="r"/>
            <a:r>
              <a:rPr lang="nl-NL" sz="1800" b="1" dirty="0">
                <a:solidFill>
                  <a:srgbClr val="C1576A"/>
                </a:solidFill>
                <a:effectLst/>
                <a:latin typeface="Aptos" panose="020B0004020202020204" pitchFamily="34" charset="0"/>
                <a:ea typeface="Times New Roman" panose="02020603050405020304" pitchFamily="18" charset="0"/>
              </a:rPr>
              <a:t>Wat zou jij als kunstenaar liever schilderen of fotograferen? De gebouwen van de stad of de mensen die erin wonen? </a:t>
            </a:r>
            <a:endParaRPr lang="nl-NL" sz="1800" b="1" dirty="0">
              <a:solidFill>
                <a:srgbClr val="C1576A"/>
              </a:solidFill>
              <a:effectLst/>
              <a:latin typeface="Times New Roman" panose="02020603050405020304" pitchFamily="18" charset="0"/>
              <a:ea typeface="Times New Roman" panose="02020603050405020304" pitchFamily="18" charset="0"/>
            </a:endParaRPr>
          </a:p>
        </p:txBody>
      </p:sp>
      <p:sp>
        <p:nvSpPr>
          <p:cNvPr id="3" name="Tekstvak 2">
            <a:extLst>
              <a:ext uri="{FF2B5EF4-FFF2-40B4-BE49-F238E27FC236}">
                <a16:creationId xmlns:a16="http://schemas.microsoft.com/office/drawing/2014/main" id="{ED4A2A96-47CC-6C25-F977-3A4115918D9B}"/>
              </a:ext>
            </a:extLst>
          </p:cNvPr>
          <p:cNvSpPr txBox="1"/>
          <p:nvPr/>
        </p:nvSpPr>
        <p:spPr>
          <a:xfrm rot="21404112">
            <a:off x="6638977" y="2988535"/>
            <a:ext cx="1308840" cy="369332"/>
          </a:xfrm>
          <a:prstGeom prst="rect">
            <a:avLst/>
          </a:prstGeom>
          <a:solidFill>
            <a:srgbClr val="D0683E"/>
          </a:solidFill>
        </p:spPr>
        <p:txBody>
          <a:bodyPr wrap="square">
            <a:spAutoFit/>
          </a:bodyPr>
          <a:lstStyle/>
          <a:p>
            <a:r>
              <a:rPr lang="nl-NL" b="1" dirty="0">
                <a:solidFill>
                  <a:srgbClr val="FFFFFF"/>
                </a:solidFill>
              </a:rPr>
              <a:t>Sluijters</a:t>
            </a:r>
            <a:endParaRPr lang="nl-NL" dirty="0"/>
          </a:p>
        </p:txBody>
      </p:sp>
    </p:spTree>
    <p:extLst>
      <p:ext uri="{BB962C8B-B14F-4D97-AF65-F5344CB8AC3E}">
        <p14:creationId xmlns:p14="http://schemas.microsoft.com/office/powerpoint/2010/main" val="64723284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727</TotalTime>
  <Words>880</Words>
  <Application>Microsoft Office PowerPoint</Application>
  <PresentationFormat>Breedbeeld</PresentationFormat>
  <Paragraphs>100</Paragraphs>
  <Slides>22</Slides>
  <Notes>2</Notes>
  <HiddenSlides>0</HiddenSlides>
  <MMClips>0</MMClips>
  <ScaleCrop>false</ScaleCrop>
  <HeadingPairs>
    <vt:vector size="4" baseType="variant">
      <vt:variant>
        <vt:lpstr>Thema</vt:lpstr>
      </vt:variant>
      <vt:variant>
        <vt:i4>1</vt:i4>
      </vt:variant>
      <vt:variant>
        <vt:lpstr>Diatitels</vt:lpstr>
      </vt:variant>
      <vt:variant>
        <vt:i4>22</vt:i4>
      </vt:variant>
    </vt:vector>
  </HeadingPairs>
  <TitlesOfParts>
    <vt:vector size="23" baseType="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Vitoria Vinken</dc:creator>
  <cp:lastModifiedBy>Vitoria Vinken</cp:lastModifiedBy>
  <cp:revision>2</cp:revision>
  <dcterms:created xsi:type="dcterms:W3CDTF">2024-11-13T14:33:58Z</dcterms:created>
  <dcterms:modified xsi:type="dcterms:W3CDTF">2024-12-02T13:26:22Z</dcterms:modified>
</cp:coreProperties>
</file>